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j018-siva.github.io/TNSTC-FWD-DigitalPortfol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SIVA.V</a:t>
            </a:r>
            <a:endParaRPr lang="en-US" sz="2400" dirty="0"/>
          </a:p>
          <a:p>
            <a:r>
              <a:rPr lang="en-US" sz="2400" dirty="0"/>
              <a:t>REGISTER NO AND NMID: 222404571 / asunm130124j018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BSC.SOFTWARE APPLICATION</a:t>
            </a:r>
          </a:p>
          <a:p>
            <a:r>
              <a:rPr lang="en-US" sz="2400" dirty="0"/>
              <a:t>COLLEGE: COLLEGE/ UNIVERSITY : 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31F0A5-287A-4941-BCEE-3D1063DF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592264"/>
            <a:ext cx="3957638" cy="3341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2BFC-4938-4C1B-B0EA-A7A2FA533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0103"/>
            <a:ext cx="4910138" cy="31837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502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sz="3200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sz="3200" dirty="0"/>
            </a:b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DFD76-057D-4AA9-8502-E0D8574FF134}"/>
              </a:ext>
            </a:extLst>
          </p:cNvPr>
          <p:cNvSpPr txBox="1"/>
          <p:nvPr/>
        </p:nvSpPr>
        <p:spPr>
          <a:xfrm>
            <a:off x="685800" y="46482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Portfolio link: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b="1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https://24j018-siva.github.io/TNSTC-FWD</a:t>
            </a:r>
          </a:p>
          <a:p>
            <a:r>
              <a:rPr lang="en-US" b="1" i="0" u="sng" dirty="0" err="1">
                <a:solidFill>
                  <a:srgbClr val="4493F8"/>
                </a:solidFill>
                <a:effectLst/>
                <a:latin typeface="-apple-system"/>
                <a:hlinkClick r:id="rId3"/>
              </a:rPr>
              <a:t>DigitalPortfolio</a:t>
            </a:r>
            <a:r>
              <a:rPr lang="en-US" b="1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/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18F27-3A02-43E9-935F-A70FCCE8A30B}"/>
              </a:ext>
            </a:extLst>
          </p:cNvPr>
          <p:cNvSpPr txBox="1"/>
          <p:nvPr/>
        </p:nvSpPr>
        <p:spPr>
          <a:xfrm>
            <a:off x="755332" y="5486400"/>
            <a:ext cx="594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 : https://github.com/24j018-siva/TNSTC-FWD-DigitalPortfolio.git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825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5000" spc="25" dirty="0"/>
              <a:t>DIGITAL</a:t>
            </a:r>
            <a:br>
              <a:rPr lang="en-US" sz="5000" spc="25" dirty="0"/>
            </a:br>
            <a:r>
              <a:rPr lang="en-US" sz="5000" spc="25" dirty="0"/>
              <a:t>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6342" y="1044756"/>
            <a:ext cx="5636895" cy="4117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3200" spc="10" dirty="0"/>
            </a:br>
            <a:r>
              <a:rPr lang="en-US" sz="3200" spc="10" dirty="0"/>
              <a:t>1) BUILDING THE STRUCTURE</a:t>
            </a:r>
            <a:br>
              <a:rPr lang="en-US" sz="3200" spc="10" dirty="0"/>
            </a:br>
            <a:r>
              <a:rPr lang="en-US" sz="3200" spc="10" dirty="0"/>
              <a:t>2) GIVING PERFECT COLOURS</a:t>
            </a:r>
            <a:br>
              <a:rPr lang="en-US" sz="3200" spc="10" dirty="0"/>
            </a:br>
            <a:r>
              <a:rPr lang="en-US" sz="3200" spc="10" dirty="0"/>
              <a:t>3) INSERTING PICTURES</a:t>
            </a:r>
            <a:br>
              <a:rPr lang="en-US" sz="3200" spc="10" dirty="0"/>
            </a:br>
            <a:r>
              <a:rPr lang="en-US" sz="3200" spc="10" dirty="0"/>
              <a:t>4) MAKING SCROLLING SMOOTH</a:t>
            </a:r>
            <a:br>
              <a:rPr lang="en-US" sz="3200" spc="10" dirty="0"/>
            </a:br>
            <a:r>
              <a:rPr lang="en-US" sz="3200" spc="10" dirty="0"/>
              <a:t>5) MAKING IT RESPONSIVE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125" y="105276"/>
            <a:ext cx="9242425" cy="67971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20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THE END USER ARE..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2500313" y="687216"/>
            <a:ext cx="9763125" cy="51325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  </a:t>
            </a:r>
            <a:r>
              <a:rPr lang="en-US" sz="60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br>
              <a:rPr lang="en-US" sz="6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400" y="525141"/>
            <a:ext cx="11633200" cy="463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0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95400"/>
            <a:ext cx="10681335" cy="3939540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sz="3200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333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 DIGITAL PORTFOLIO</vt:lpstr>
      <vt:lpstr>AGENDA</vt:lpstr>
      <vt:lpstr>PROBLEM STATEMENT  1) BUILDING THE STRUCTURE 2) GIVING PERFECT COLOURS 3) INSERTING PICTURES 4) MAKING SCROLLING SMOOTH 5) MAKING IT RESPONSIVE</vt:lpstr>
      <vt:lpstr>PROJECT OVERVIEW   A Digital Portfolio fully attac hed about my skills in the software world and also it holds my project i have linked my github , linkedin ,Twitter profile </vt:lpstr>
      <vt:lpstr>WHO ARE THE END USERS? THE END USER ARE..   The Companies I go for Interview My Online Clients </vt:lpstr>
      <vt:lpstr>TOOLS AND TECHNIQUES                         • HTML css JAVASCRI PT </vt:lpstr>
      <vt:lpstr>PowerPoint Presentation</vt:lpstr>
      <vt:lpstr>FEATURES AND FUNCTIONALITY   Displays My Essential Details Scrolls Smootly it has a Arrow  button in the left to scroll up from down </vt:lpstr>
      <vt:lpstr>RESULTS AND SCREENSHOTS</vt:lpstr>
      <vt:lpstr>CONCLUSION 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34</cp:revision>
  <dcterms:created xsi:type="dcterms:W3CDTF">2024-03-29T15:07:22Z</dcterms:created>
  <dcterms:modified xsi:type="dcterms:W3CDTF">2025-09-16T11:18:25Z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