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6652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63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59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39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30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56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01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85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08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84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6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88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365125" y="3584575"/>
            <a:ext cx="901687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NAME:M.SIVANESH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>
              <a:spcBef>
                <a:spcPts val="500"/>
              </a:spcBef>
              <a:buClr>
                <a:srgbClr val="030303"/>
              </a:buClr>
              <a:buSzPts val="1800"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</a:t>
            </a: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222404572 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1800" dirty="0">
                <a:solidFill>
                  <a:srgbClr val="030303"/>
                </a:solidFill>
              </a:rPr>
              <a:t>4F8B3FDCA29538C9AF7486C310545A8E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</a:t>
            </a: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476249" y="363260"/>
            <a:ext cx="582295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</a:t>
            </a:r>
            <a:r>
              <a:rPr lang="en-US" sz="3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SCREESHOTS</a:t>
            </a:r>
            <a:endParaRPr dirty="0"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 dirty="0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dirty="0"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90" y="2176547"/>
            <a:ext cx="2656320" cy="4409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62" y="2157325"/>
            <a:ext cx="5726960" cy="47692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387470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306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LAB7</cp:lastModifiedBy>
  <cp:revision>1</cp:revision>
  <dcterms:created xsi:type="dcterms:W3CDTF">2025-09-09T11:32:44Z</dcterms:created>
  <dcterms:modified xsi:type="dcterms:W3CDTF">2025-09-12T12:19:30Z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