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70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96652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7639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59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1397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4307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568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011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7850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0089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84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61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888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24j019-sivanesh.github.io/TNSDC-FWD-DigitalPortfolio/" TargetMode="External"/><Relationship Id="rId5" Type="http://schemas.openxmlformats.org/officeDocument/2006/relationships/hyperlink" Target="https://github.com/24j019-sivanesh/TNSDC-FWD-DigitalPortfolio.git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365125" y="3584575"/>
            <a:ext cx="901687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 smtClean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STUDENT NAME:M.SIVANESH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>
              <a:spcBef>
                <a:spcPts val="500"/>
              </a:spcBef>
              <a:buClr>
                <a:srgbClr val="030303"/>
              </a:buClr>
              <a:buSzPts val="1800"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</a:t>
            </a:r>
            <a:r>
              <a:rPr lang="en-US" sz="1800" b="0" i="0" u="none" dirty="0" smtClean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222404572 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1800" dirty="0">
                <a:solidFill>
                  <a:srgbClr val="030303"/>
                </a:solidFill>
              </a:rPr>
              <a:t>4F8B3FDCA29538C9AF7486C310545A8E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</a:t>
            </a:r>
            <a:r>
              <a:rPr lang="en-US" sz="1800" b="0" i="0" u="none" dirty="0" smtClean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476249" y="363260"/>
            <a:ext cx="5822950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</a:t>
            </a:r>
            <a:r>
              <a:rPr lang="en-US" sz="34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SCREESHOTS</a:t>
            </a:r>
            <a:endParaRPr dirty="0"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 dirty="0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dirty="0"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 rot="10800000" flipH="1">
            <a:off x="6299200" y="3977916"/>
            <a:ext cx="81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90" y="2176547"/>
            <a:ext cx="2656320" cy="44099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62" y="2157325"/>
            <a:ext cx="5726960" cy="47692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37" y="2176462"/>
            <a:ext cx="5894387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Hardwork and</a:t>
            </a:r>
            <a:endParaRPr sz="35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39244" y="5674290"/>
            <a:ext cx="62504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link: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github.com/24j019-sivanesh/TNSDC-FWD-DigitalPortfolio.git</a:t>
            </a:r>
            <a:endParaRPr lang="en-US" dirty="0" smtClean="0"/>
          </a:p>
          <a:p>
            <a:r>
              <a:rPr lang="en-US" smtClean="0"/>
              <a:t>Deployment link: </a:t>
            </a:r>
            <a:r>
              <a:rPr lang="en-US" b="1"/>
              <a:t> </a:t>
            </a:r>
            <a:r>
              <a:rPr lang="en-US" b="1" u="sng">
                <a:hlinkClick r:id="rId6"/>
              </a:rPr>
              <a:t>https://</a:t>
            </a:r>
            <a:r>
              <a:rPr lang="en-US" b="1" u="sng">
                <a:hlinkClick r:id="rId6"/>
              </a:rPr>
              <a:t>24j019-sivanesh.github.io/TNSDC-FWD-DigitalPortfolio</a:t>
            </a:r>
            <a:r>
              <a:rPr lang="en-US" b="1" u="sng" smtClean="0">
                <a:hlinkClick r:id="rId6"/>
              </a:rPr>
              <a:t>/</a:t>
            </a:r>
            <a:endParaRPr lang="en-US" b="1" u="sng" smtClean="0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2387470" cy="70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2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endParaRPr sz="3300" b="0" i="0" u="none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436522"/>
            <a:ext cx="5361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46" y="1608125"/>
            <a:ext cx="272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513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3400">
                <a:solidFill>
                  <a:srgbClr val="010101"/>
                </a:solidFill>
              </a:rPr>
              <a:t> </a:t>
            </a: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	DESIGN AND LAYOUT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315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LAB7</cp:lastModifiedBy>
  <cp:revision>2</cp:revision>
  <dcterms:created xsi:type="dcterms:W3CDTF">2025-09-09T11:32:44Z</dcterms:created>
  <dcterms:modified xsi:type="dcterms:W3CDTF">2025-09-17T11:35:17Z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