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9rNfF+ZeqQHGTnQ4E/DHaJ9Vp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67653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187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2267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93" name="Google Shape;1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8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078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08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3176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77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1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2799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1508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853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 strike="noStrike" cap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NAME:T</a:t>
            </a:r>
            <a:r>
              <a:rPr lang="en-US" sz="1800">
                <a:solidFill>
                  <a:srgbClr val="030303"/>
                </a:solidFill>
              </a:rPr>
              <a:t>.DIVYADHARSHINI</a:t>
            </a:r>
            <a:r>
              <a:rPr lang="en-US" sz="18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222404574 / </a:t>
            </a:r>
            <a:r>
              <a:rPr lang="en-US" sz="1800">
                <a:solidFill>
                  <a:srgbClr val="030303"/>
                </a:solidFill>
              </a:rPr>
              <a:t>1FB98F50B8D48B99F5142FA42C528F35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Bsc.Software Application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UNIVERSITY: A. M Jain college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 strike="noStrike" cap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 strike="noStrike" cap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 strike="noStrike" cap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 strike="noStrike" cap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 strike="noStrike" cap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 strike="noStrike" cap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 strike="noStrike" cap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095625"/>
            <a:ext cx="1238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 strike="noStrike" cap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 strike="noStrike" cap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 strike="noStrike" cap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 strike="noStrike" cap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 strike="noStrike" cap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 strike="noStrike" cap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 strike="noStrike" cap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 strike="noStrike" cap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 strike="noStrike" cap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 strike="noStrike" cap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 strike="noStrike" cap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 strike="noStrike" cap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 strike="noStrike" cap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 strike="noStrike" cap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 strike="noStrike" cap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 strike="noStrike" cap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 strike="noStrike" cap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 strike="noStrike" cap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 strike="noStrike" cap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0" title="profi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437" y="2844135"/>
            <a:ext cx="3466501" cy="17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/>
        </p:nvSpPr>
        <p:spPr>
          <a:xfrm>
            <a:off x="8085137" y="1025525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541337" y="2176462"/>
            <a:ext cx="6810375" cy="497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strike="noStrike" cap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500" b="0" i="0" u="none" strike="noStrike" cap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500" b="0" i="0" u="none" strike="noStrike" cap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strike="noStrike" cap="none" dirty="0" smtClean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3500" dirty="0">
                <a:solidFill>
                  <a:srgbClr val="010101"/>
                </a:solidFill>
              </a:rPr>
              <a:t>Server </a:t>
            </a:r>
            <a:r>
              <a:rPr lang="en-US" sz="1800" dirty="0" err="1">
                <a:solidFill>
                  <a:srgbClr val="010101"/>
                </a:solidFill>
              </a:rPr>
              <a:t>Link:https</a:t>
            </a:r>
            <a:r>
              <a:rPr lang="en-US" sz="1800" dirty="0">
                <a:solidFill>
                  <a:srgbClr val="010101"/>
                </a:solidFill>
              </a:rPr>
              <a:t>://github.com/24j020/TNSDC-DIGITAL-</a:t>
            </a:r>
            <a:r>
              <a:rPr lang="en-US" sz="1800" dirty="0" err="1">
                <a:solidFill>
                  <a:srgbClr val="010101"/>
                </a:solidFill>
              </a:rPr>
              <a:t>PORTFOLIO.git</a:t>
            </a:r>
            <a:endParaRPr lang="en-US" sz="1800" b="0" i="0" u="none" strike="noStrike" cap="none" dirty="0" smtClean="0">
              <a:solidFill>
                <a:srgbClr val="010101"/>
              </a:solidFill>
              <a:sym typeface="Arial"/>
            </a:endParaRP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1800" dirty="0" smtClean="0">
                <a:solidFill>
                  <a:srgbClr val="010101"/>
                </a:solidFill>
              </a:rPr>
              <a:t>Deployment </a:t>
            </a:r>
            <a:r>
              <a:rPr lang="en-US" sz="1800" dirty="0" err="1" smtClean="0">
                <a:solidFill>
                  <a:srgbClr val="010101"/>
                </a:solidFill>
              </a:rPr>
              <a:t>Link:</a:t>
            </a:r>
            <a:r>
              <a:rPr lang="en-US" sz="1800" dirty="0" err="1"/>
              <a:t>https</a:t>
            </a:r>
            <a:r>
              <a:rPr lang="en-US" sz="1800" dirty="0"/>
              <a:t>://24j020.github.io/TNSDC-DIGITAL-PORTFOLIO/</a:t>
            </a:r>
            <a:endParaRPr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 strike="noStrike" cap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 strike="noStrike" cap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 strike="noStrike" cap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 strike="noStrike" cap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608800" y="1580250"/>
            <a:ext cx="2162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</a:t>
            </a:r>
            <a:r>
              <a:rPr lang="en-US" sz="3900" b="1">
                <a:solidFill>
                  <a:schemeClr val="dk1"/>
                </a:solidFill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 strike="noStrike" cap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 strike="noStrike" cap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381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 strike="noStrike" cap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 strike="noStrike" cap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 strike="noStrike" cap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 strike="noStrike" cap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38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 strike="noStrike" cap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 strike="noStrike" cap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 strike="noStrike" cap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 strike="noStrike" cap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 strike="noStrike" cap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 strike="noStrike" cap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 strike="noStrike" cap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 strike="noStrike" cap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2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 strike="noStrike" cap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2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200712" y="1114364"/>
            <a:ext cx="2695500" cy="569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292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LAB7</cp:lastModifiedBy>
  <cp:revision>1</cp:revision>
  <dcterms:created xsi:type="dcterms:W3CDTF">2025-09-09T11:32:44Z</dcterms:created>
  <dcterms:modified xsi:type="dcterms:W3CDTF">2025-09-16T12:17:37Z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