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7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 NT NAM:	</a:t>
            </a:r>
            <a:r>
              <a:rPr lang="en-US" sz="1800" dirty="0" err="1">
                <a:solidFill>
                  <a:srgbClr val="030303"/>
                </a:solidFill>
              </a:rPr>
              <a:t>N.dhanush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222404574 /6C609D2336D394B95D34824ACC52A2AF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 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AC0E4-E5AD-41C5-9A35-CD3837A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0" y="2645444"/>
            <a:ext cx="3036889" cy="1712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683125"/>
            <a:ext cx="5360987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00818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PROJECToOVERVIEW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</a:t>
            </a:r>
            <a:r>
              <a:rPr lang="en-US" sz="2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about my skills in the software world and also it holds my project</a:t>
            </a: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4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lang="en-US" sz="67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335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2</cp:revision>
  <dcterms:created xsi:type="dcterms:W3CDTF">2025-09-09T11:32:44Z</dcterms:created>
  <dcterms:modified xsi:type="dcterms:W3CDTF">2025-09-12T11:37:04Z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