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758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922337" y="3584575"/>
            <a:ext cx="7043700" cy="157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 NT NAM:	</a:t>
            </a:r>
            <a:r>
              <a:rPr lang="en-US" sz="1800" dirty="0" err="1">
                <a:solidFill>
                  <a:srgbClr val="030303"/>
                </a:solidFill>
              </a:rPr>
              <a:t>n.dhanush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</a:t>
            </a:r>
            <a:r>
              <a:rPr lang="en-US" sz="18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NMID: 222404540/6C609D2336D394B95D34824ACC52A2AF</a:t>
            </a:r>
            <a:endParaRPr lang="en-US" sz="1800" b="0" i="0" u="none" dirty="0">
              <a:solidFill>
                <a:srgbClr val="03030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COLLEGE: COLLEGE/  UNIVERSI TY: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 </a:t>
            </a:r>
            <a:r>
              <a:rPr lang="en-US" sz="1000" b="0" i="0" u="none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6388100" y="3979862"/>
            <a:ext cx="81597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AC0E4-E5AD-41C5-9A35-CD3837A2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10" y="2645444"/>
            <a:ext cx="3036889" cy="1712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3FC531-C5CB-4DDB-8BE8-CC67D1D23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841" y="2797844"/>
            <a:ext cx="3179257" cy="15598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842963" y="1781395"/>
            <a:ext cx="5894387" cy="458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28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2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2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2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2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2800" dirty="0" err="1">
                <a:solidFill>
                  <a:srgbClr val="010101"/>
                </a:solidFill>
              </a:rPr>
              <a:t>Github</a:t>
            </a:r>
            <a:r>
              <a:rPr lang="en-US" sz="2800" dirty="0">
                <a:solidFill>
                  <a:srgbClr val="010101"/>
                </a:solidFill>
              </a:rPr>
              <a:t> </a:t>
            </a:r>
            <a:r>
              <a:rPr lang="en-US" sz="2800" dirty="0" err="1">
                <a:solidFill>
                  <a:srgbClr val="010101"/>
                </a:solidFill>
              </a:rPr>
              <a:t>link:https</a:t>
            </a:r>
            <a:r>
              <a:rPr lang="en-US" sz="2800" dirty="0">
                <a:solidFill>
                  <a:srgbClr val="010101"/>
                </a:solidFill>
              </a:rPr>
              <a:t>://github.com/24j022-ux/TNSDC-FWD-</a:t>
            </a:r>
            <a:r>
              <a:rPr lang="en-US" sz="2800" dirty="0" err="1">
                <a:solidFill>
                  <a:srgbClr val="010101"/>
                </a:solidFill>
              </a:rPr>
              <a:t>DigitalPortfolio.git</a:t>
            </a:r>
            <a:endParaRPr lang="en-US" sz="2800" dirty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2400" dirty="0" err="1">
                <a:solidFill>
                  <a:srgbClr val="010101"/>
                </a:solidFill>
              </a:rPr>
              <a:t>Proifolio</a:t>
            </a:r>
            <a:r>
              <a:rPr lang="en-US" sz="2400" dirty="0">
                <a:solidFill>
                  <a:srgbClr val="010101"/>
                </a:solidFill>
              </a:rPr>
              <a:t> link</a:t>
            </a:r>
            <a:r>
              <a:rPr lang="en-US" sz="2800" dirty="0">
                <a:solidFill>
                  <a:srgbClr val="010101"/>
                </a:solidFill>
              </a:rPr>
              <a:t>:6C609D2336D394B95D34824ACC52A2AF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sz="2800" dirty="0"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191293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325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3 ) Inserting pictures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683125"/>
            <a:ext cx="5360987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62" y="1608137"/>
            <a:ext cx="200818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4291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PROJECToOVERVIEW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65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</a:t>
            </a:r>
            <a:r>
              <a:rPr lang="en-US" sz="22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attac</a:t>
            </a:r>
            <a:r>
              <a:rPr lang="en-US" sz="2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hed</a:t>
            </a:r>
            <a:r>
              <a:rPr lang="en-US" sz="2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about my skills in the software world and also it holds my project</a:t>
            </a:r>
            <a:endParaRPr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23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3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2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lang="en-US" sz="41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lang="en-US" sz="6700" b="0" i="0" u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	DESIGN AND LAYOUT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351</Words>
  <Application>Microsoft Office PowerPoint</Application>
  <PresentationFormat>Custom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LAB-5</cp:lastModifiedBy>
  <cp:revision>5</cp:revision>
  <dcterms:created xsi:type="dcterms:W3CDTF">2025-09-09T11:32:44Z</dcterms:created>
  <dcterms:modified xsi:type="dcterms:W3CDTF">2025-09-16T11:22:13Z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