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58400" cy="7772400"/>
  <p:notesSz cx="10058400" cy="7772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86PH4U2+GTvKhr7G2xO56P0bq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758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ubTitle" idx="1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2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/>
        </p:nvSpPr>
        <p:spPr>
          <a:xfrm>
            <a:off x="20637" y="3840162"/>
            <a:ext cx="2017712" cy="2879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4398962" y="2533650"/>
            <a:ext cx="736600" cy="523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5"/>
          <p:cNvSpPr txBox="1"/>
          <p:nvPr/>
        </p:nvSpPr>
        <p:spPr>
          <a:xfrm>
            <a:off x="3338512" y="2827337"/>
            <a:ext cx="392112" cy="3921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5"/>
          <p:cNvSpPr txBox="1"/>
          <p:nvPr/>
        </p:nvSpPr>
        <p:spPr>
          <a:xfrm>
            <a:off x="7716837" y="1035050"/>
            <a:ext cx="722312" cy="203676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 txBox="1"/>
          <p:nvPr/>
        </p:nvSpPr>
        <p:spPr>
          <a:xfrm>
            <a:off x="7691437" y="3365500"/>
            <a:ext cx="747712" cy="523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/>
          <p:nvPr/>
        </p:nvSpPr>
        <p:spPr>
          <a:xfrm>
            <a:off x="3046412" y="3495675"/>
            <a:ext cx="976312" cy="6826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 txBox="1"/>
          <p:nvPr/>
        </p:nvSpPr>
        <p:spPr>
          <a:xfrm>
            <a:off x="2230437" y="4656137"/>
            <a:ext cx="3951287" cy="52705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 txBox="1"/>
          <p:nvPr/>
        </p:nvSpPr>
        <p:spPr>
          <a:xfrm>
            <a:off x="6494462" y="4398962"/>
            <a:ext cx="638175" cy="11588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5"/>
          <p:cNvSpPr txBox="1"/>
          <p:nvPr/>
        </p:nvSpPr>
        <p:spPr>
          <a:xfrm>
            <a:off x="7435850" y="3714750"/>
            <a:ext cx="830262" cy="51752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7545387" y="4398962"/>
            <a:ext cx="611187" cy="5238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1839912" y="2763837"/>
            <a:ext cx="0" cy="1165225"/>
          </a:xfrm>
          <a:custGeom>
            <a:avLst/>
            <a:gdLst/>
            <a:ahLst/>
            <a:cxnLst/>
            <a:rect l="l" t="t" r="r" b="b"/>
            <a:pathLst>
              <a:path w="120000" h="1165225" extrusionOk="0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w="31350" cap="flat" cmpd="sng">
            <a:solidFill>
              <a:srgbClr val="E4CCE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8569325" y="3740150"/>
            <a:ext cx="0" cy="731837"/>
          </a:xfrm>
          <a:custGeom>
            <a:avLst/>
            <a:gdLst/>
            <a:ahLst/>
            <a:cxnLst/>
            <a:rect l="l" t="t" r="r" b="b"/>
            <a:pathLst>
              <a:path w="120000" h="731520" extrusionOk="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w="20900" cap="flat" cmpd="sng">
            <a:solidFill>
              <a:srgbClr val="AFE4F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3140075" y="6043612"/>
            <a:ext cx="1406525" cy="0"/>
          </a:xfrm>
          <a:custGeom>
            <a:avLst/>
            <a:gdLst/>
            <a:ahLst/>
            <a:cxnLst/>
            <a:rect l="l" t="t" r="r" b="b"/>
            <a:pathLst>
              <a:path w="1405889" h="120000" extrusionOk="0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w="94050" cap="flat" cmpd="sng">
            <a:solidFill>
              <a:srgbClr val="671CA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6400800" y="3757612"/>
            <a:ext cx="825500" cy="0"/>
          </a:xfrm>
          <a:custGeom>
            <a:avLst/>
            <a:gdLst/>
            <a:ahLst/>
            <a:cxnLst/>
            <a:rect l="l" t="t" r="r" b="b"/>
            <a:pathLst>
              <a:path w="826134" h="120000" extrusionOk="0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w="78375" cap="flat" cmpd="sng">
            <a:solidFill>
              <a:srgbClr val="2F2F2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24j022-ux.github.io/TNSDC-FWD-DigitalPortfolio/" TargetMode="Externa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715962" y="1876425"/>
            <a:ext cx="1431925" cy="11017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094037" y="2032000"/>
            <a:ext cx="1368425" cy="12017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144837" y="5376862"/>
            <a:ext cx="574675" cy="5016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252537" y="1079500"/>
            <a:ext cx="2338387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500"/>
              <a:buFont typeface="Times New Roman"/>
              <a:buNone/>
            </a:pPr>
            <a:r>
              <a:rPr lang="en-US" sz="25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922337" y="3584575"/>
            <a:ext cx="7043700" cy="157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STUDE NT NAM:	</a:t>
            </a:r>
            <a:r>
              <a:rPr lang="en-US" sz="1800" dirty="0" err="1">
                <a:solidFill>
                  <a:srgbClr val="030303"/>
                </a:solidFill>
              </a:rPr>
              <a:t>n.dhanush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REGISTER  NO AND </a:t>
            </a:r>
            <a:r>
              <a:rPr lang="en-US" sz="18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NMID: 222404540/6C609D2336D394B95D34824ACC52A2AF</a:t>
            </a:r>
            <a:endParaRPr lang="en-US" sz="1800" b="0" i="0" u="none" dirty="0">
              <a:solidFill>
                <a:srgbClr val="03030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DEPARTMENT:  </a:t>
            </a:r>
            <a:r>
              <a:rPr lang="en-US" sz="1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Bsc.Software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Application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COLLEGE: COLLEGE/  UNIVERSI TY: A. M Jain college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/>
        </p:nvSpPr>
        <p:spPr>
          <a:xfrm>
            <a:off x="625475" y="1663700"/>
            <a:ext cx="5822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SCREENSHOTS</a:t>
            </a:r>
            <a:endParaRPr/>
          </a:p>
        </p:txBody>
      </p:sp>
      <p:sp>
        <p:nvSpPr>
          <p:cNvPr id="162" name="Google Shape;162;p10"/>
          <p:cNvSpPr txBox="1"/>
          <p:nvPr/>
        </p:nvSpPr>
        <p:spPr>
          <a:xfrm>
            <a:off x="1946275" y="2260600"/>
            <a:ext cx="327025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'"l'""''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o.-_,u._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E9E9E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2509837" y="2344737"/>
            <a:ext cx="0" cy="103187"/>
          </a:xfrm>
          <a:custGeom>
            <a:avLst/>
            <a:gdLst/>
            <a:ahLst/>
            <a:cxnLst/>
            <a:rect l="l" t="t" r="r" b="b"/>
            <a:pathLst>
              <a:path w="120000" h="102869" extrusionOk="0">
                <a:moveTo>
                  <a:pt x="0" y="0"/>
                </a:moveTo>
                <a:lnTo>
                  <a:pt x="0" y="102579"/>
                </a:lnTo>
              </a:path>
            </a:pathLst>
          </a:custGeom>
          <a:noFill/>
          <a:ln w="304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2427287" y="2260600"/>
            <a:ext cx="1524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   ,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8B8B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-.,</a:t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5002212" y="2363787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69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0"/>
          <p:cNvSpPr txBox="1"/>
          <p:nvPr/>
        </p:nvSpPr>
        <p:spPr>
          <a:xfrm>
            <a:off x="1936750" y="2520950"/>
            <a:ext cx="27463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5275262" y="3200400"/>
            <a:ext cx="777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Arial"/>
              <a:buNone/>
            </a:pP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&lt;:</a:t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577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8104" extrusionOk="0">
                <a:moveTo>
                  <a:pt x="0" y="0"/>
                </a:moveTo>
                <a:lnTo>
                  <a:pt x="0" y="77967"/>
                </a:lnTo>
              </a:path>
            </a:pathLst>
          </a:custGeom>
          <a:noFill/>
          <a:ln w="306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5510212" y="2176462"/>
            <a:ext cx="387350" cy="110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8B8B8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2349500" y="2520950"/>
            <a:ext cx="889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sng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5113337" y="3095625"/>
            <a:ext cx="63182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1,;.1,,..u"o	•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8478837" y="3095625"/>
            <a:ext cx="5397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7897812" y="3200400"/>
            <a:ext cx="650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C8C8E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831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70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8278812" y="3200400"/>
            <a:ext cx="254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2917825" y="3289300"/>
            <a:ext cx="123825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136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363136"/>
                </a:solidFill>
                <a:latin typeface="Arial"/>
                <a:ea typeface="Arial"/>
                <a:cs typeface="Arial"/>
                <a:sym typeface="Arial"/>
              </a:rPr>
              <a:t>Hi,I'm </a:t>
            </a:r>
            <a:r>
              <a:rPr lang="en-US" sz="1000" b="0" i="0" u="none">
                <a:solidFill>
                  <a:srgbClr val="642391"/>
                </a:solidFill>
                <a:latin typeface="Arial"/>
                <a:ea typeface="Arial"/>
                <a:cs typeface="Arial"/>
                <a:sym typeface="Arial"/>
              </a:rPr>
              <a:t>Vigneshwaran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5181600" y="3341687"/>
            <a:ext cx="273050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500"/>
              <a:buFont typeface="Times New Roman"/>
              <a:buNone/>
            </a:pPr>
            <a:r>
              <a:rPr lang="en-US" sz="500" b="0" i="0" u="none">
                <a:solidFill>
                  <a:srgbClr val="8059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5448300" y="4276725"/>
            <a:ext cx="646112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t&amp;c</a:t>
            </a: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3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SCr""$holl </a:t>
            </a:r>
            <a:r>
              <a:rPr lang="en-US" sz="3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f/f	</a:t>
            </a: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HTMt</a:t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>
            <a:off x="4008437" y="6375400"/>
            <a:ext cx="34925" cy="50800"/>
          </a:xfrm>
          <a:custGeom>
            <a:avLst/>
            <a:gdLst/>
            <a:ahLst/>
            <a:cxnLst/>
            <a:rect l="l" t="t" r="r" b="b"/>
            <a:pathLst>
              <a:path w="34925" h="52070" extrusionOk="0">
                <a:moveTo>
                  <a:pt x="17381" y="0"/>
                </a:moveTo>
                <a:lnTo>
                  <a:pt x="17381" y="51978"/>
                </a:lnTo>
              </a:path>
            </a:pathLst>
          </a:custGeom>
          <a:noFill/>
          <a:ln w="36025" cap="flat" cmpd="sng">
            <a:solidFill>
              <a:srgbClr val="52238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3690937" y="6456362"/>
            <a:ext cx="123825" cy="130175"/>
          </a:xfrm>
          <a:custGeom>
            <a:avLst/>
            <a:gdLst/>
            <a:ahLst/>
            <a:cxnLst/>
            <a:rect l="l" t="t" r="r" b="b"/>
            <a:pathLst>
              <a:path w="123825" h="130175" extrusionOk="0">
                <a:moveTo>
                  <a:pt x="0" y="0"/>
                </a:moveTo>
                <a:lnTo>
                  <a:pt x="123487" y="0"/>
                </a:lnTo>
                <a:lnTo>
                  <a:pt x="123487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3916362" y="6456362"/>
            <a:ext cx="82550" cy="130175"/>
          </a:xfrm>
          <a:custGeom>
            <a:avLst/>
            <a:gdLst/>
            <a:ahLst/>
            <a:cxnLst/>
            <a:rect l="l" t="t" r="r" b="b"/>
            <a:pathLst>
              <a:path w="82550" h="130175" extrusionOk="0">
                <a:moveTo>
                  <a:pt x="0" y="0"/>
                </a:moveTo>
                <a:lnTo>
                  <a:pt x="82296" y="0"/>
                </a:lnTo>
                <a:lnTo>
                  <a:pt x="82296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3560762" y="6370637"/>
            <a:ext cx="6223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87DF"/>
              </a:buClr>
              <a:buSzPts val="200"/>
              <a:buFont typeface="Times New Roman"/>
              <a:buNone/>
            </a:pP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l;' "" "• \  •    ...   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'II'    </a:t>
            </a:r>
            <a:r>
              <a:rPr lang="en-US" sz="300" b="0" i="0" u="none">
                <a:solidFill>
                  <a:srgbClr val="D1A3F4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""'    </a:t>
            </a: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</a:t>
            </a: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None/>
            </a:pP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C6EB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E2C6EB"/>
                </a:solidFill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-US" sz="600" b="0" i="0" u="none">
                <a:solidFill>
                  <a:srgbClr val="F2E8F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5289550" y="6456362"/>
            <a:ext cx="77787" cy="130175"/>
          </a:xfrm>
          <a:custGeom>
            <a:avLst/>
            <a:gdLst/>
            <a:ahLst/>
            <a:cxnLst/>
            <a:rect l="l" t="t" r="r" b="b"/>
            <a:pathLst>
              <a:path w="78104" h="130175" extrusionOk="0">
                <a:moveTo>
                  <a:pt x="0" y="0"/>
                </a:moveTo>
                <a:lnTo>
                  <a:pt x="77724" y="0"/>
                </a:lnTo>
                <a:lnTo>
                  <a:pt x="77724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5291137" y="6465887"/>
            <a:ext cx="1016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A3F4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D1A3F4"/>
                </a:solidFill>
                <a:latin typeface="Courier New"/>
                <a:ea typeface="Courier New"/>
                <a:cs typeface="Courier New"/>
                <a:sym typeface="Courier New"/>
              </a:rPr>
              <a:t>•</a:t>
            </a:r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6513512" y="3471862"/>
            <a:ext cx="601662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64B"/>
              </a:buClr>
              <a:buSzPts val="800"/>
              <a:buFont typeface="Arial"/>
              <a:buNone/>
            </a:pPr>
            <a:r>
              <a:rPr lang="en-US" sz="800" b="0" i="0" u="none">
                <a:solidFill>
                  <a:srgbClr val="49464B"/>
                </a:solidFill>
                <a:latin typeface="Arial"/>
                <a:ea typeface="Arial"/>
                <a:cs typeface="Arial"/>
                <a:sym typeface="Arial"/>
              </a:rPr>
              <a:t>My Projects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>
            <a:off x="6388100" y="3979862"/>
            <a:ext cx="81597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:_   ::..=  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endParaRPr/>
          </a:p>
        </p:txBody>
      </p:sp>
      <p:sp>
        <p:nvSpPr>
          <p:cNvPr id="188" name="Google Shape;188;p10"/>
          <p:cNvSpPr txBox="1"/>
          <p:nvPr/>
        </p:nvSpPr>
        <p:spPr>
          <a:xfrm>
            <a:off x="6696075" y="4281487"/>
            <a:ext cx="2286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Projoct2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7740650" y="4281487"/>
            <a:ext cx="227012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Projeca3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1AC0E4-E5AD-41C5-9A35-CD3837A2A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910" y="2645444"/>
            <a:ext cx="3036889" cy="17122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3FC531-C5CB-4DDB-8BE8-CC67D1D23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841" y="2797844"/>
            <a:ext cx="3179257" cy="15598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842963" y="1781395"/>
            <a:ext cx="5894387" cy="3659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2400" b="0" i="0" u="none" dirty="0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2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lang="en-US" sz="24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lang="en-US" sz="2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2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2400" dirty="0" err="1">
                <a:solidFill>
                  <a:srgbClr val="010101"/>
                </a:solidFill>
              </a:rPr>
              <a:t>Github</a:t>
            </a:r>
            <a:r>
              <a:rPr lang="en-US" sz="2400" dirty="0">
                <a:solidFill>
                  <a:srgbClr val="010101"/>
                </a:solidFill>
              </a:rPr>
              <a:t> </a:t>
            </a:r>
            <a:r>
              <a:rPr lang="en-US" sz="2400" dirty="0" err="1">
                <a:solidFill>
                  <a:srgbClr val="010101"/>
                </a:solidFill>
              </a:rPr>
              <a:t>link:https</a:t>
            </a:r>
            <a:r>
              <a:rPr lang="en-US" sz="2400" dirty="0">
                <a:solidFill>
                  <a:srgbClr val="010101"/>
                </a:solidFill>
              </a:rPr>
              <a:t>://github.com/24j022-ux/TNSDC-FWD-</a:t>
            </a:r>
            <a:r>
              <a:rPr lang="en-US" sz="2400" dirty="0" err="1">
                <a:solidFill>
                  <a:srgbClr val="010101"/>
                </a:solidFill>
              </a:rPr>
              <a:t>DigitalPortfolio.git</a:t>
            </a:r>
            <a:endParaRPr lang="en-US" sz="2400" dirty="0">
              <a:solidFill>
                <a:srgbClr val="01010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2400" dirty="0" err="1">
                <a:solidFill>
                  <a:srgbClr val="010101"/>
                </a:solidFill>
              </a:rPr>
              <a:t>Proifolio</a:t>
            </a:r>
            <a:r>
              <a:rPr lang="en-US" sz="2400" dirty="0">
                <a:solidFill>
                  <a:srgbClr val="010101"/>
                </a:solidFill>
              </a:rPr>
              <a:t> link: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2400" b="1" i="0" u="sng" dirty="0">
                <a:solidFill>
                  <a:srgbClr val="4493F8"/>
                </a:solidFill>
                <a:effectLst/>
                <a:latin typeface="-apple-system"/>
                <a:hlinkClick r:id="rId5"/>
              </a:rPr>
              <a:t>https://24j022-ux.github.io/TNSDC-FWD-DigitalPortfolio/</a:t>
            </a:r>
            <a:endParaRPr sz="2400" dirty="0"/>
          </a:p>
        </p:txBody>
      </p:sp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800"/>
              <a:buFont typeface="Arial"/>
              <a:buNone/>
            </a:pPr>
            <a:r>
              <a:rPr lang="en-US" sz="38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0637" y="4549775"/>
            <a:ext cx="0" cy="631825"/>
          </a:xfrm>
          <a:custGeom>
            <a:avLst/>
            <a:gdLst/>
            <a:ahLst/>
            <a:cxnLst/>
            <a:rect l="l" t="t" r="r" b="b"/>
            <a:pathLst>
              <a:path w="120000" h="632460" extrusionOk="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7D4E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625475" y="1830387"/>
            <a:ext cx="5783262" cy="280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903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  <a:p>
            <a:pPr marL="12700" marR="0" lvl="0" indent="0" algn="r" rtl="0">
              <a:lnSpc>
                <a:spcPct val="106944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824662" y="6199187"/>
            <a:ext cx="66675" cy="69850"/>
          </a:xfrm>
          <a:custGeom>
            <a:avLst/>
            <a:gdLst/>
            <a:ahLst/>
            <a:cxnLst/>
            <a:rect l="l" t="t" r="r" b="b"/>
            <a:pathLst>
              <a:path w="67945" h="69850" extrusionOk="0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811962" y="6199187"/>
            <a:ext cx="92075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692900" y="6262687"/>
            <a:ext cx="73025" cy="101600"/>
          </a:xfrm>
          <a:custGeom>
            <a:avLst/>
            <a:gdLst/>
            <a:ahLst/>
            <a:cxnLst/>
            <a:rect l="l" t="t" r="r" b="b"/>
            <a:pathLst>
              <a:path w="73025" h="102870" extrusionOk="0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567487" y="6332537"/>
            <a:ext cx="88900" cy="119062"/>
          </a:xfrm>
          <a:custGeom>
            <a:avLst/>
            <a:gdLst/>
            <a:ahLst/>
            <a:cxnLst/>
            <a:rect l="l" t="t" r="r" b="b"/>
            <a:pathLst>
              <a:path w="88265" h="120014" extrusionOk="0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311900" y="6457950"/>
            <a:ext cx="155575" cy="182562"/>
          </a:xfrm>
          <a:custGeom>
            <a:avLst/>
            <a:gdLst/>
            <a:ahLst/>
            <a:cxnLst/>
            <a:rect l="l" t="t" r="r" b="b"/>
            <a:pathLst>
              <a:path w="156210" h="182245" extrusionOk="0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6134100" y="6573837"/>
            <a:ext cx="146050" cy="17938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0" y="4279900"/>
            <a:ext cx="1316037" cy="24399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593725" y="1504950"/>
            <a:ext cx="191293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94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2270125" y="2292350"/>
            <a:ext cx="3794125" cy="309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.Problem  Statement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8.Conclusion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Github Link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5D4D8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7142162" y="1035050"/>
            <a:ext cx="290512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352425" y="2141537"/>
            <a:ext cx="5140325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6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sz="3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endParaRPr sz="33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3 ) Inserting pictures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8775" y="4683125"/>
            <a:ext cx="5360987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6" marR="0" lvl="0" indent="-47623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None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5) Making it Responsive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6950075" y="3436937"/>
            <a:ext cx="73660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7200"/>
              <a:buFont typeface="Courier New"/>
              <a:buNone/>
            </a:pPr>
            <a:r>
              <a:rPr lang="en-US" sz="72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703262" y="1608137"/>
            <a:ext cx="2008187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625475" y="1800225"/>
            <a:ext cx="42910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PROJECToOVERVIEW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425450" y="3563937"/>
            <a:ext cx="6851650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lang="en-US" sz="21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Digital Portfolio fully </a:t>
            </a:r>
            <a:r>
              <a:rPr lang="en-US" sz="22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attac</a:t>
            </a:r>
            <a:r>
              <a:rPr lang="en-US" sz="2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hed</a:t>
            </a:r>
            <a:r>
              <a:rPr lang="en-US" sz="2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about my skills in the software world and also it holds my project</a:t>
            </a:r>
            <a:endParaRPr sz="2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3675" marR="0" lvl="0" indent="777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0101"/>
              </a:buClr>
              <a:buSzPts val="2300"/>
              <a:buFont typeface="Arial"/>
              <a:buNone/>
            </a:pPr>
            <a:r>
              <a:rPr lang="en-US" sz="23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have linked my </a:t>
            </a:r>
            <a:r>
              <a:rPr lang="en-US" sz="23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2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23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lang="en-US" sz="2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,Twitter profile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561975" y="1835150"/>
            <a:ext cx="41370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500"/>
              <a:buFont typeface="Arial"/>
              <a:buNone/>
            </a:pPr>
            <a:r>
              <a:rPr lang="en-US" sz="25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WHO ARE THE END USERS?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582612" y="2555875"/>
            <a:ext cx="344328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End Users are..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557212" y="3448050"/>
            <a:ext cx="3767137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5250" marR="0" lvl="0" indent="-82550" algn="l" rtl="0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</a:pPr>
            <a:r>
              <a:rPr lang="en-US" sz="19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303212" y="2387600"/>
            <a:ext cx="1368425" cy="2492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1112" y="4973637"/>
            <a:ext cx="369887" cy="17716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6154737" y="1035050"/>
            <a:ext cx="3892550" cy="57102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452437" y="1830387"/>
            <a:ext cx="5718175" cy="326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89655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900"/>
              <a:buFont typeface="Arial"/>
              <a:buNone/>
            </a:pPr>
            <a:r>
              <a:rPr lang="en-US" sz="29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TOOLS AND TECHNIQUES</a:t>
            </a:r>
            <a:endParaRPr sz="29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r" rtl="0">
              <a:lnSpc>
                <a:spcPct val="98611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 dirty="0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lang="en-US" sz="41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7462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6700"/>
              <a:buFont typeface="Courier New"/>
              <a:buNone/>
            </a:pPr>
            <a:r>
              <a:rPr lang="en-US" sz="6700" b="0" i="0" u="none" dirty="0" err="1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lang="en-US" sz="6700" b="0" i="0" u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619125" y="1355725"/>
            <a:ext cx="620395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POTFOLIO	DESIGN AND LAYOUT</a:t>
            </a:r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-7937" y="2941637"/>
            <a:ext cx="6484937" cy="194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maginificent Purple blended violet colors and it has my profile photo </a:t>
            </a:r>
            <a:r>
              <a:rPr lang="en-US" sz="1900" b="0" i="0" u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i have and lastly you got a information box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646112" y="1471612"/>
            <a:ext cx="71389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FEATURES AND	FUNCTIONALIT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169862" y="2843212"/>
            <a:ext cx="6850062" cy="140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Smootly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360</Words>
  <Application>Microsoft Office PowerPoint</Application>
  <PresentationFormat>Custom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Courier New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Online2PDF.com</dc:creator>
  <cp:lastModifiedBy>LAB-5</cp:lastModifiedBy>
  <cp:revision>6</cp:revision>
  <dcterms:created xsi:type="dcterms:W3CDTF">2025-09-09T11:32:44Z</dcterms:created>
  <dcterms:modified xsi:type="dcterms:W3CDTF">2025-09-16T11:35:57Z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