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44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NAM:	D.AVINASH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D83B154298D2CD6AF9D4D05C385B4B10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</a:t>
            </a:r>
            <a:r>
              <a:rPr lang="en-US" sz="1000" b="0" i="0" u="none" dirty="0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dirty="0" err="1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 dirty="0"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FB698-19C9-4A95-A7B2-FC9158A4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1" y="2717006"/>
            <a:ext cx="2787653" cy="896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165351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3 ) 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620963" cy="61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 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1</cp:revision>
  <dcterms:created xsi:type="dcterms:W3CDTF">2025-09-09T11:32:44Z</dcterms:created>
  <dcterms:modified xsi:type="dcterms:W3CDTF">2025-09-12T10:48:05Z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