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44AF3CA-8796-468B-9941-CD9D6330BF2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5E3977-2DFF-480B-85D0-0AF658F6F48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907DA6B-C9C3-4D42-8A41-672D6EDB8F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F8C91EC-C4B0-4E72-8B28-453032D313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F4BF46F-83BF-436A-9F0F-79507BD0C6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C3B7177-78D9-4F5B-8137-7B971D1400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2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AC9271-7C6D-4A32-8FF1-AC11C440DF0D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ftr" idx="4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 idx="5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0A8E4E1-6D27-4FCD-BBFB-3315496F2025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6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A06913E-7ED8-45C2-B248-738770E3CCEC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title"/>
          </p:nvPr>
        </p:nvSpPr>
        <p:spPr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33BAFAB-C4F8-4A4A-AE00-69EB52965F1C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3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sldNum" idx="14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4BE9C2E-59FE-41A3-BF10-0B715992828B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5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33;p15"/>
          <p:cNvSpPr/>
          <p:nvPr/>
        </p:nvSpPr>
        <p:spPr>
          <a:xfrm>
            <a:off x="20520" y="3840120"/>
            <a:ext cx="2017080" cy="28789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34;p15"/>
          <p:cNvSpPr/>
          <p:nvPr/>
        </p:nvSpPr>
        <p:spPr>
          <a:xfrm>
            <a:off x="4398840" y="2533680"/>
            <a:ext cx="735840" cy="518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Google Shape;35;p15"/>
          <p:cNvSpPr/>
          <p:nvPr/>
        </p:nvSpPr>
        <p:spPr>
          <a:xfrm>
            <a:off x="3338640" y="2827440"/>
            <a:ext cx="391320" cy="39132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6;p1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7;p15"/>
          <p:cNvSpPr/>
          <p:nvPr/>
        </p:nvSpPr>
        <p:spPr>
          <a:xfrm>
            <a:off x="7716960" y="1035000"/>
            <a:ext cx="721440" cy="203616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Google Shape;38;p15"/>
          <p:cNvSpPr/>
          <p:nvPr/>
        </p:nvSpPr>
        <p:spPr>
          <a:xfrm>
            <a:off x="7691400" y="3365640"/>
            <a:ext cx="747000" cy="5184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Google Shape;39;p15"/>
          <p:cNvSpPr/>
          <p:nvPr/>
        </p:nvSpPr>
        <p:spPr>
          <a:xfrm>
            <a:off x="3046320" y="3495600"/>
            <a:ext cx="975600" cy="67680"/>
          </a:xfrm>
          <a:prstGeom prst="rect">
            <a:avLst/>
          </a:pr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Google Shape;40;p15"/>
          <p:cNvSpPr/>
          <p:nvPr/>
        </p:nvSpPr>
        <p:spPr>
          <a:xfrm>
            <a:off x="2230560" y="4656240"/>
            <a:ext cx="3950640" cy="526320"/>
          </a:xfrm>
          <a:prstGeom prst="rect">
            <a:avLst/>
          </a:pr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1;p15"/>
          <p:cNvSpPr/>
          <p:nvPr/>
        </p:nvSpPr>
        <p:spPr>
          <a:xfrm>
            <a:off x="6494400" y="4398840"/>
            <a:ext cx="637560" cy="115200"/>
          </a:xfrm>
          <a:prstGeom prst="rect">
            <a:avLst/>
          </a:prstGeom>
          <a:blipFill rotWithShape="0">
            <a:blip r:embed="rId11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42;p15"/>
          <p:cNvSpPr/>
          <p:nvPr/>
        </p:nvSpPr>
        <p:spPr>
          <a:xfrm>
            <a:off x="7435800" y="3714840"/>
            <a:ext cx="829440" cy="516960"/>
          </a:xfrm>
          <a:prstGeom prst="rect">
            <a:avLst/>
          </a:prstGeom>
          <a:blipFill rotWithShape="0">
            <a:blip r:embed="rId1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Google Shape;43;p15"/>
          <p:cNvSpPr/>
          <p:nvPr/>
        </p:nvSpPr>
        <p:spPr>
          <a:xfrm>
            <a:off x="7545240" y="4398840"/>
            <a:ext cx="610560" cy="51840"/>
          </a:xfrm>
          <a:prstGeom prst="rect">
            <a:avLst/>
          </a:prstGeom>
          <a:blipFill rotWithShape="0">
            <a:blip r:embed="rId1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Google Shape;44;p15"/>
          <p:cNvSpPr/>
          <p:nvPr/>
        </p:nvSpPr>
        <p:spPr>
          <a:xfrm>
            <a:off x="1839960" y="2763720"/>
            <a:ext cx="360" cy="1164600"/>
          </a:xfrm>
          <a:custGeom>
            <a:avLst/>
            <a:gdLst>
              <a:gd name="textAreaLeft" fmla="*/ 0 w 360"/>
              <a:gd name="textAreaRight" fmla="*/ 1440 w 360"/>
              <a:gd name="textAreaTop" fmla="*/ 0 h 1164600"/>
              <a:gd name="textAreaBottom" fmla="*/ 1165320 h 1164600"/>
            </a:gdLst>
            <a:ahLst/>
            <a:cxnLst/>
            <a:rect l="textAreaLeft" t="textAreaTop" r="textAreaRight" b="textAreaBottom"/>
            <a:pathLst>
              <a:path w="120000" h="1165225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>
            <a:solidFill>
              <a:srgbClr val="E4CCE8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Google Shape;45;p15"/>
          <p:cNvSpPr/>
          <p:nvPr/>
        </p:nvSpPr>
        <p:spPr>
          <a:xfrm>
            <a:off x="8569440" y="3740040"/>
            <a:ext cx="360" cy="731160"/>
          </a:xfrm>
          <a:custGeom>
            <a:avLst/>
            <a:gdLst>
              <a:gd name="textAreaLeft" fmla="*/ 0 w 360"/>
              <a:gd name="textAreaRight" fmla="*/ 1440 w 360"/>
              <a:gd name="textAreaTop" fmla="*/ 0 h 731160"/>
              <a:gd name="textAreaBottom" fmla="*/ 731880 h 731160"/>
            </a:gdLst>
            <a:ahLst/>
            <a:cxnLst/>
            <a:rect l="textAreaLeft" t="textAreaTop" r="textAreaRight" b="textAreaBottom"/>
            <a:pathLst>
              <a:path w="120000" h="73152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>
            <a:solidFill>
              <a:srgbClr val="AFE4F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46;p15"/>
          <p:cNvSpPr/>
          <p:nvPr/>
        </p:nvSpPr>
        <p:spPr>
          <a:xfrm>
            <a:off x="3139920" y="6043680"/>
            <a:ext cx="1405800" cy="360"/>
          </a:xfrm>
          <a:custGeom>
            <a:avLst/>
            <a:gdLst>
              <a:gd name="textAreaLeft" fmla="*/ 0 w 1405800"/>
              <a:gd name="textAreaRight" fmla="*/ 1406520 w 140580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1405889" h="12000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>
            <a:solidFill>
              <a:srgbClr val="671CA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Google Shape;47;p15"/>
          <p:cNvSpPr/>
          <p:nvPr/>
        </p:nvSpPr>
        <p:spPr>
          <a:xfrm>
            <a:off x="6400800" y="3757680"/>
            <a:ext cx="824760" cy="360"/>
          </a:xfrm>
          <a:custGeom>
            <a:avLst/>
            <a:gdLst>
              <a:gd name="textAreaLeft" fmla="*/ 0 w 824760"/>
              <a:gd name="textAreaRight" fmla="*/ 825480 w 824760"/>
              <a:gd name="textAreaTop" fmla="*/ 0 h 360"/>
              <a:gd name="textAreaBottom" fmla="*/ 1440 h 360"/>
            </a:gdLst>
            <a:ahLst/>
            <a:cxnLst/>
            <a:rect l="textAreaLeft" t="textAreaTop" r="textAreaRight" b="textAreaBottom"/>
            <a:pathLst>
              <a:path w="826134" h="12000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>
            <a:solidFill>
              <a:srgbClr val="2F2F2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1440" y="2176560"/>
            <a:ext cx="89751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ftr" idx="16"/>
          </p:nvPr>
        </p:nvSpPr>
        <p:spPr>
          <a:xfrm>
            <a:off x="3419640" y="7227720"/>
            <a:ext cx="321876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sldNum" idx="17"/>
          </p:nvPr>
        </p:nvSpPr>
        <p:spPr>
          <a:xfrm>
            <a:off x="724212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98989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52553E0-0840-48CC-A771-2A1946579409}" type="slidenum">
              <a:rPr lang="en-US" sz="1800" b="0" strike="noStrike" spc="-1">
                <a:solidFill>
                  <a:srgbClr val="898989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18"/>
          </p:nvPr>
        </p:nvSpPr>
        <p:spPr>
          <a:xfrm>
            <a:off x="503280" y="7227720"/>
            <a:ext cx="231228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24j025-ship-it.github.io/TNSDC-FWD-Digital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64;p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Google Shape;65;p1"/>
          <p:cNvSpPr/>
          <p:nvPr/>
        </p:nvSpPr>
        <p:spPr>
          <a:xfrm>
            <a:off x="7315200" y="707040"/>
            <a:ext cx="26949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Google Shape;66;p1"/>
          <p:cNvSpPr/>
          <p:nvPr/>
        </p:nvSpPr>
        <p:spPr>
          <a:xfrm>
            <a:off x="716040" y="1876320"/>
            <a:ext cx="1431360" cy="110088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Google Shape;67;p1"/>
          <p:cNvSpPr/>
          <p:nvPr/>
        </p:nvSpPr>
        <p:spPr>
          <a:xfrm>
            <a:off x="3094200" y="2031840"/>
            <a:ext cx="1367640" cy="120096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Google Shape;68;p1"/>
          <p:cNvSpPr/>
          <p:nvPr/>
        </p:nvSpPr>
        <p:spPr>
          <a:xfrm>
            <a:off x="3144960" y="5376960"/>
            <a:ext cx="573840" cy="50076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Google Shape;69;p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70;p1"/>
          <p:cNvSpPr/>
          <p:nvPr/>
        </p:nvSpPr>
        <p:spPr>
          <a:xfrm>
            <a:off x="1252440" y="1079640"/>
            <a:ext cx="2337840" cy="38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30303"/>
                </a:solidFill>
                <a:latin typeface="Times New Roman"/>
                <a:ea typeface="Times New Roman"/>
              </a:rPr>
              <a:t>Digital Portfolio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71;p1"/>
          <p:cNvSpPr/>
          <p:nvPr/>
        </p:nvSpPr>
        <p:spPr>
          <a:xfrm>
            <a:off x="922320" y="3584520"/>
            <a:ext cx="7043040" cy="156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STUDENT NAME : R SAI RISHI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REGISTER  NO AND NMID: 222404569 / 48EC50ADC03E09EA7E64C82BEEDAD6DF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DEPARTMENT:  Bsc.Software Application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30303"/>
                </a:solidFill>
                <a:latin typeface="Arial"/>
                <a:ea typeface="Arial"/>
              </a:rPr>
              <a:t>COLLEGE / UNIVERSITY: A. M Jain college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61;p10"/>
          <p:cNvSpPr/>
          <p:nvPr/>
        </p:nvSpPr>
        <p:spPr>
          <a:xfrm>
            <a:off x="625320" y="1663560"/>
            <a:ext cx="58222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chemeClr val="dk1"/>
                </a:solidFill>
                <a:latin typeface="Arial"/>
                <a:ea typeface="Arial"/>
              </a:rPr>
              <a:t>RESULTS AND SCREENSHOTS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2;p10"/>
          <p:cNvSpPr/>
          <p:nvPr/>
        </p:nvSpPr>
        <p:spPr>
          <a:xfrm>
            <a:off x="1946160" y="2260440"/>
            <a:ext cx="3261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'"l'""''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o.-_,u._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c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63;p10"/>
          <p:cNvSpPr/>
          <p:nvPr/>
        </p:nvSpPr>
        <p:spPr>
          <a:xfrm>
            <a:off x="2509920" y="2344680"/>
            <a:ext cx="360" cy="102600"/>
          </a:xfrm>
          <a:custGeom>
            <a:avLst/>
            <a:gdLst>
              <a:gd name="textAreaLeft" fmla="*/ 0 w 360"/>
              <a:gd name="textAreaRight" fmla="*/ 1440 w 360"/>
              <a:gd name="textAreaTop" fmla="*/ 0 h 102600"/>
              <a:gd name="textAreaBottom" fmla="*/ 103320 h 102600"/>
            </a:gdLst>
            <a:ahLst/>
            <a:cxnLst/>
            <a:rect l="textAreaLeft" t="textAreaTop" r="textAreaRight" b="textAreaBottom"/>
            <a:pathLst>
              <a:path w="120000" h="102869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64;p10"/>
          <p:cNvSpPr/>
          <p:nvPr/>
        </p:nvSpPr>
        <p:spPr>
          <a:xfrm>
            <a:off x="2427120" y="2260440"/>
            <a:ext cx="15156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•     ,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6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-.,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65;p10"/>
          <p:cNvSpPr/>
          <p:nvPr/>
        </p:nvSpPr>
        <p:spPr>
          <a:xfrm>
            <a:off x="5002200" y="236376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7469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66;p10"/>
          <p:cNvSpPr/>
          <p:nvPr/>
        </p:nvSpPr>
        <p:spPr>
          <a:xfrm>
            <a:off x="4967280" y="2365200"/>
            <a:ext cx="1436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f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67;p10"/>
          <p:cNvSpPr/>
          <p:nvPr/>
        </p:nvSpPr>
        <p:spPr>
          <a:xfrm>
            <a:off x="1936800" y="2521080"/>
            <a:ext cx="27396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0599E"/>
                </a:solidFill>
                <a:latin typeface="Arial"/>
                <a:ea typeface="Arial"/>
              </a:rPr>
              <a:t>Portfolio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68;p10"/>
          <p:cNvSpPr/>
          <p:nvPr/>
        </p:nvSpPr>
        <p:spPr>
          <a:xfrm>
            <a:off x="5275440" y="3200400"/>
            <a:ext cx="770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i="1" strike="noStrike" spc="-1">
                <a:solidFill>
                  <a:srgbClr val="9E9E9E"/>
                </a:solidFill>
                <a:latin typeface="Arial"/>
                <a:ea typeface="Arial"/>
              </a:rPr>
              <a:t>&lt;: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Google Shape;169;p10"/>
          <p:cNvSpPr/>
          <p:nvPr/>
        </p:nvSpPr>
        <p:spPr>
          <a:xfrm>
            <a:off x="57754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8104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>
            <a:solidFill>
              <a:srgbClr val="42424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70;p10"/>
          <p:cNvSpPr/>
          <p:nvPr/>
        </p:nvSpPr>
        <p:spPr>
          <a:xfrm>
            <a:off x="5510160" y="2176560"/>
            <a:ext cx="386640" cy="12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00"/>
              </a:spcBef>
              <a:tabLst>
                <a:tab pos="0" algn="l"/>
              </a:tabLst>
            </a:pPr>
            <a:r>
              <a:rPr lang="en-US" sz="400" b="0" strike="noStrike" spc="-1">
                <a:solidFill>
                  <a:srgbClr val="B8B8B8"/>
                </a:solidFill>
                <a:latin typeface="Arial"/>
                <a:ea typeface="Arial"/>
              </a:rPr>
              <a:t>•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71;p10"/>
          <p:cNvSpPr/>
          <p:nvPr/>
        </p:nvSpPr>
        <p:spPr>
          <a:xfrm>
            <a:off x="2349360" y="2521080"/>
            <a:ext cx="888120" cy="12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u="sng" strike="noStrike" spc="-1">
                <a:solidFill>
                  <a:srgbClr val="80599E"/>
                </a:solidFill>
                <a:uFillTx/>
                <a:latin typeface="Arial"/>
                <a:ea typeface="Arial"/>
              </a:rPr>
              <a:t> 	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Google Shape;172;p10"/>
          <p:cNvSpPr/>
          <p:nvPr/>
        </p:nvSpPr>
        <p:spPr>
          <a:xfrm>
            <a:off x="5113440" y="3095640"/>
            <a:ext cx="631080" cy="13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1   1,;.1,,..u"o	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73;p10"/>
          <p:cNvSpPr/>
          <p:nvPr/>
        </p:nvSpPr>
        <p:spPr>
          <a:xfrm>
            <a:off x="8478720" y="3095640"/>
            <a:ext cx="53280" cy="4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•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74;p10"/>
          <p:cNvSpPr/>
          <p:nvPr/>
        </p:nvSpPr>
        <p:spPr>
          <a:xfrm>
            <a:off x="7897680" y="3200400"/>
            <a:ext cx="64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8C8C8E"/>
                </a:solidFill>
                <a:latin typeface="Arial"/>
                <a:ea typeface="Arial"/>
              </a:rPr>
              <a:t>'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75;p10"/>
          <p:cNvSpPr/>
          <p:nvPr/>
        </p:nvSpPr>
        <p:spPr>
          <a:xfrm>
            <a:off x="8315280" y="3200400"/>
            <a:ext cx="360" cy="77040"/>
          </a:xfrm>
          <a:custGeom>
            <a:avLst/>
            <a:gdLst>
              <a:gd name="textAreaLeft" fmla="*/ 0 w 360"/>
              <a:gd name="textAreaRight" fmla="*/ 1440 w 360"/>
              <a:gd name="textAreaTop" fmla="*/ 0 h 77040"/>
              <a:gd name="textAreaBottom" fmla="*/ 77760 h 77040"/>
            </a:gdLst>
            <a:ahLst/>
            <a:cxnLst/>
            <a:rect l="textAreaLeft" t="textAreaTop" r="textAreaRight" b="textAreaBottom"/>
            <a:pathLst>
              <a:path w="120000" h="7747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>
            <a:solidFill>
              <a:srgbClr val="525252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Google Shape;176;p10"/>
          <p:cNvSpPr/>
          <p:nvPr/>
        </p:nvSpPr>
        <p:spPr>
          <a:xfrm>
            <a:off x="8278920" y="3200400"/>
            <a:ext cx="253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DFDFDF"/>
                </a:solidFill>
                <a:latin typeface="Times New Roman"/>
                <a:ea typeface="Times New Roman"/>
              </a:rPr>
              <a:t>0   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0    </a:t>
            </a:r>
            <a:r>
              <a:rPr lang="en-US" sz="400" b="0" strike="noStrike" spc="-1">
                <a:solidFill>
                  <a:srgbClr val="8C8C8E"/>
                </a:solidFill>
                <a:latin typeface="Times New Roman"/>
                <a:ea typeface="Times New Roman"/>
              </a:rPr>
              <a:t>-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Google Shape;177;p10"/>
          <p:cNvSpPr/>
          <p:nvPr/>
        </p:nvSpPr>
        <p:spPr>
          <a:xfrm>
            <a:off x="2917800" y="3289320"/>
            <a:ext cx="123768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363136"/>
                </a:solidFill>
                <a:latin typeface="Arial"/>
                <a:ea typeface="Arial"/>
              </a:rPr>
              <a:t>Hi,I'm </a:t>
            </a:r>
            <a:r>
              <a:rPr lang="en-US" sz="1000" b="0" strike="noStrike" spc="-1">
                <a:solidFill>
                  <a:srgbClr val="642391"/>
                </a:solidFill>
                <a:latin typeface="Arial"/>
                <a:ea typeface="Arial"/>
              </a:rPr>
              <a:t>Vigneshwaran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78;p10"/>
          <p:cNvSpPr/>
          <p:nvPr/>
        </p:nvSpPr>
        <p:spPr>
          <a:xfrm>
            <a:off x="5181480" y="3341520"/>
            <a:ext cx="272160" cy="7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500" b="0" strike="noStrike" spc="-1">
                <a:solidFill>
                  <a:srgbClr val="80599E"/>
                </a:solidFill>
                <a:latin typeface="Times New Roman"/>
                <a:ea typeface="Times New Roman"/>
              </a:rPr>
              <a:t>Portfolio</a:t>
            </a:r>
            <a:endParaRPr lang="en-US" sz="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79;p10"/>
          <p:cNvSpPr/>
          <p:nvPr/>
        </p:nvSpPr>
        <p:spPr>
          <a:xfrm>
            <a:off x="5448240" y="4276800"/>
            <a:ext cx="645480" cy="24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Pro</a:t>
            </a:r>
            <a:r>
              <a:rPr lang="en-US" sz="4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t&amp;c</a:t>
            </a:r>
            <a:r>
              <a:rPr lang="en-US" sz="400" b="0" strike="noStrike" spc="-1">
                <a:solidFill>
                  <a:srgbClr val="797979"/>
                </a:solidFill>
                <a:latin typeface="Times New Roman"/>
                <a:ea typeface="Times New Roman"/>
              </a:rPr>
              <a:t>ll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3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SCr""$holl </a:t>
            </a:r>
            <a:r>
              <a:rPr lang="en-US" sz="3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f/f	</a:t>
            </a:r>
            <a:r>
              <a:rPr lang="en-US" sz="300" b="0" strike="noStrike" spc="-1">
                <a:solidFill>
                  <a:srgbClr val="9E9E9E"/>
                </a:solidFill>
                <a:latin typeface="Times New Roman"/>
                <a:ea typeface="Times New Roman"/>
              </a:rPr>
              <a:t>HTMt</a:t>
            </a:r>
            <a:endParaRPr lang="en-US" sz="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Google Shape;180;p10"/>
          <p:cNvSpPr/>
          <p:nvPr/>
        </p:nvSpPr>
        <p:spPr>
          <a:xfrm>
            <a:off x="4008600" y="6375240"/>
            <a:ext cx="34200" cy="50040"/>
          </a:xfrm>
          <a:custGeom>
            <a:avLst/>
            <a:gdLst>
              <a:gd name="textAreaLeft" fmla="*/ 0 w 34200"/>
              <a:gd name="textAreaRight" fmla="*/ 34920 w 34200"/>
              <a:gd name="textAreaTop" fmla="*/ 0 h 50040"/>
              <a:gd name="textAreaBottom" fmla="*/ 50760 h 50040"/>
            </a:gdLst>
            <a:ahLst/>
            <a:cxnLst/>
            <a:rect l="textAreaLeft" t="textAreaTop" r="textAreaRight" b="textAreaBottom"/>
            <a:pathLst>
              <a:path w="34925" h="5207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>
            <a:solidFill>
              <a:srgbClr val="52238C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181;p10"/>
          <p:cNvSpPr/>
          <p:nvPr/>
        </p:nvSpPr>
        <p:spPr>
          <a:xfrm>
            <a:off x="3691080" y="6456240"/>
            <a:ext cx="123120" cy="129600"/>
          </a:xfrm>
          <a:custGeom>
            <a:avLst/>
            <a:gdLst>
              <a:gd name="textAreaLeft" fmla="*/ 0 w 123120"/>
              <a:gd name="textAreaRight" fmla="*/ 123840 w 12312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123825" h="130175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Google Shape;182;p10"/>
          <p:cNvSpPr/>
          <p:nvPr/>
        </p:nvSpPr>
        <p:spPr>
          <a:xfrm>
            <a:off x="3916440" y="6456240"/>
            <a:ext cx="81720" cy="129600"/>
          </a:xfrm>
          <a:custGeom>
            <a:avLst/>
            <a:gdLst>
              <a:gd name="textAreaLeft" fmla="*/ 0 w 81720"/>
              <a:gd name="textAreaRight" fmla="*/ 82440 w 8172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82550" h="130175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183;p10"/>
          <p:cNvSpPr/>
          <p:nvPr/>
        </p:nvSpPr>
        <p:spPr>
          <a:xfrm>
            <a:off x="3560760" y="6370560"/>
            <a:ext cx="621720" cy="16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l;' "" "• \  •    ...   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'II'    </a:t>
            </a:r>
            <a:r>
              <a:rPr lang="en-US" sz="300" b="0" strike="noStrike" spc="-1">
                <a:solidFill>
                  <a:srgbClr val="D1A3F4"/>
                </a:solidFill>
                <a:latin typeface="Arial"/>
                <a:ea typeface="Arial"/>
              </a:rPr>
              <a:t>·</a:t>
            </a:r>
            <a:r>
              <a:rPr lang="en-US" sz="300" b="0" strike="noStrike" spc="-1">
                <a:solidFill>
                  <a:srgbClr val="AF87DF"/>
                </a:solidFill>
                <a:latin typeface="Arial"/>
                <a:ea typeface="Arial"/>
              </a:rPr>
              <a:t>""'    </a:t>
            </a:r>
            <a:r>
              <a:rPr lang="en-US" sz="200" b="0" strike="noStrike" spc="-1">
                <a:solidFill>
                  <a:srgbClr val="AF87DF"/>
                </a:solidFill>
                <a:latin typeface="Times New Roman"/>
                <a:ea typeface="Times New Roman"/>
              </a:rPr>
              <a:t>.i</a:t>
            </a: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E2C6EB"/>
                </a:solidFill>
                <a:latin typeface="Courier New"/>
                <a:ea typeface="Courier New"/>
              </a:rPr>
              <a:t>0   </a:t>
            </a:r>
            <a:r>
              <a:rPr lang="en-US" sz="600" b="0" strike="noStrike" spc="-1">
                <a:solidFill>
                  <a:srgbClr val="F2E8F4"/>
                </a:solidFill>
                <a:latin typeface="Courier New"/>
                <a:ea typeface="Courier New"/>
              </a:rPr>
              <a:t>-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Google Shape;184;p10"/>
          <p:cNvSpPr/>
          <p:nvPr/>
        </p:nvSpPr>
        <p:spPr>
          <a:xfrm>
            <a:off x="5289480" y="6456240"/>
            <a:ext cx="77040" cy="129600"/>
          </a:xfrm>
          <a:custGeom>
            <a:avLst/>
            <a:gdLst>
              <a:gd name="textAreaLeft" fmla="*/ 0 w 77040"/>
              <a:gd name="textAreaRight" fmla="*/ 77760 w 77040"/>
              <a:gd name="textAreaTop" fmla="*/ 0 h 129600"/>
              <a:gd name="textAreaBottom" fmla="*/ 130320 h 129600"/>
            </a:gdLst>
            <a:ahLst/>
            <a:cxnLst/>
            <a:rect l="textAreaLeft" t="textAreaTop" r="textAreaRight" b="textAreaBottom"/>
            <a:pathLst>
              <a:path w="78104" h="130175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185;p10"/>
          <p:cNvSpPr/>
          <p:nvPr/>
        </p:nvSpPr>
        <p:spPr>
          <a:xfrm>
            <a:off x="5291280" y="6465960"/>
            <a:ext cx="10080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D1A3F4"/>
                </a:solidFill>
                <a:latin typeface="Courier New"/>
                <a:ea typeface="Courier New"/>
              </a:rPr>
              <a:t>•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Google Shape;186;p10"/>
          <p:cNvSpPr/>
          <p:nvPr/>
        </p:nvSpPr>
        <p:spPr>
          <a:xfrm>
            <a:off x="6513480" y="3471840"/>
            <a:ext cx="600840" cy="121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800" b="0" strike="noStrike" spc="-1">
                <a:solidFill>
                  <a:srgbClr val="49464B"/>
                </a:solidFill>
                <a:latin typeface="Arial"/>
                <a:ea typeface="Arial"/>
              </a:rPr>
              <a:t>My Projects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Google Shape;187;p10"/>
          <p:cNvSpPr/>
          <p:nvPr/>
        </p:nvSpPr>
        <p:spPr>
          <a:xfrm rot="10800000" flipH="1">
            <a:off x="6298920" y="3979080"/>
            <a:ext cx="81540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:_   ::..=  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:  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---   </a:t>
            </a:r>
            <a:r>
              <a:rPr lang="en-US" sz="700" b="0" strike="noStrike" spc="-1">
                <a:solidFill>
                  <a:srgbClr val="CDC8CD"/>
                </a:solidFill>
                <a:latin typeface="Times New Roman"/>
                <a:ea typeface="Times New Roman"/>
              </a:rPr>
              <a:t>..</a:t>
            </a:r>
            <a:r>
              <a:rPr lang="en-US" sz="700" b="0" strike="noStrike" spc="-1">
                <a:solidFill>
                  <a:srgbClr val="B8B8B8"/>
                </a:solidFill>
                <a:latin typeface="Times New Roman"/>
                <a:ea typeface="Times New Roman"/>
              </a:rPr>
              <a:t>_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Google Shape;188;p10"/>
          <p:cNvSpPr/>
          <p:nvPr/>
        </p:nvSpPr>
        <p:spPr>
          <a:xfrm>
            <a:off x="6696000" y="4281480"/>
            <a:ext cx="22788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Projoct2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89;p10"/>
          <p:cNvSpPr/>
          <p:nvPr/>
        </p:nvSpPr>
        <p:spPr>
          <a:xfrm>
            <a:off x="7740720" y="4281480"/>
            <a:ext cx="226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797979"/>
                </a:solidFill>
                <a:latin typeface="Arial"/>
                <a:ea typeface="Arial"/>
              </a:rPr>
              <a:t>Projeca3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1828800" y="2699280"/>
            <a:ext cx="3657600" cy="182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94;p11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95;p11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96;p11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97;p11"/>
          <p:cNvSpPr/>
          <p:nvPr/>
        </p:nvSpPr>
        <p:spPr>
          <a:xfrm>
            <a:off x="541440" y="2176560"/>
            <a:ext cx="5893560" cy="38200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endParaRPr lang="en-US" sz="7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2000"/>
              </a:lnSpc>
              <a:spcBef>
                <a:spcPts val="21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I have created this Portfolio with my </a:t>
            </a:r>
            <a:r>
              <a:rPr lang="en-US" sz="2000" b="0" strike="noStrike" spc="-1" dirty="0" err="1">
                <a:solidFill>
                  <a:srgbClr val="010101"/>
                </a:solidFill>
                <a:latin typeface="Arial"/>
                <a:ea typeface="Arial"/>
              </a:rPr>
              <a:t>Hardwork</a:t>
            </a: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 and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Consistency</a:t>
            </a: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000" spc="-1" dirty="0" err="1">
                <a:solidFill>
                  <a:srgbClr val="010101"/>
                </a:solidFill>
                <a:latin typeface="Arial"/>
                <a:ea typeface="Arial"/>
              </a:rPr>
              <a:t>Github</a:t>
            </a:r>
            <a:r>
              <a:rPr lang="en-US" sz="2000" spc="-1" dirty="0">
                <a:solidFill>
                  <a:srgbClr val="010101"/>
                </a:solidFill>
                <a:latin typeface="Arial"/>
                <a:ea typeface="Arial"/>
              </a:rPr>
              <a:t> </a:t>
            </a:r>
            <a:r>
              <a:rPr lang="en-US" sz="2000" spc="-1">
                <a:solidFill>
                  <a:srgbClr val="010101"/>
                </a:solidFill>
                <a:latin typeface="Arial"/>
                <a:ea typeface="Arial"/>
              </a:rPr>
              <a:t>link :</a:t>
            </a:r>
            <a:r>
              <a:rPr lang="en-US" sz="2000" b="1" i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000" b="1" i="0" u="sng">
                <a:solidFill>
                  <a:srgbClr val="0969DA"/>
                </a:solidFill>
                <a:effectLst/>
                <a:latin typeface="-apple-system"/>
                <a:hlinkClick r:id="rId4"/>
              </a:rPr>
              <a:t>https://24j025-ship-it.github.io/TNSDC-FWD-DigitalPortfolio/</a:t>
            </a:r>
            <a:endParaRPr lang="en-US" sz="2000" spc="-1" dirty="0">
              <a:solidFill>
                <a:srgbClr val="01010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10101"/>
                </a:solidFill>
                <a:latin typeface="Arial"/>
                <a:ea typeface="Arial"/>
              </a:rPr>
              <a:t>Portfolio link :https://github.com/24j025-ship-it/TNSDC-FWD-</a:t>
            </a:r>
            <a:r>
              <a:rPr lang="en-US" sz="2000" b="0" strike="noStrike" spc="-1" dirty="0" err="1">
                <a:solidFill>
                  <a:srgbClr val="010101"/>
                </a:solidFill>
                <a:latin typeface="Arial"/>
                <a:ea typeface="Arial"/>
              </a:rPr>
              <a:t>DigitalPortfolio.git</a:t>
            </a:r>
            <a:endParaRPr lang="en-IN" sz="2000" b="0" strike="noStrike" spc="-1" dirty="0">
              <a:solidFill>
                <a:srgbClr val="01010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endParaRPr lang="en-US" sz="35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5320" y="1444680"/>
            <a:ext cx="880668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2600"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010101"/>
                </a:solidFill>
                <a:latin typeface="Arial"/>
                <a:ea typeface="Arial"/>
              </a:rPr>
              <a:t>CONCLUSION</a:t>
            </a:r>
            <a:endParaRPr lang="en-US" sz="3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76;p2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77;p2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Google Shape;78;p2"/>
          <p:cNvSpPr/>
          <p:nvPr/>
        </p:nvSpPr>
        <p:spPr>
          <a:xfrm>
            <a:off x="20520" y="4549680"/>
            <a:ext cx="360" cy="631080"/>
          </a:xfrm>
          <a:custGeom>
            <a:avLst/>
            <a:gdLst>
              <a:gd name="textAreaLeft" fmla="*/ 0 w 360"/>
              <a:gd name="textAreaRight" fmla="*/ 1440 w 360"/>
              <a:gd name="textAreaTop" fmla="*/ 0 h 631080"/>
              <a:gd name="textAreaBottom" fmla="*/ 631800 h 631080"/>
            </a:gdLst>
            <a:ahLst/>
            <a:cxnLst/>
            <a:rect l="textAreaLeft" t="textAreaTop" r="textAreaRight" b="textAreaBottom"/>
            <a:pathLst>
              <a:path w="120000" h="63246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7D4EB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625320" y="1830240"/>
            <a:ext cx="5782680" cy="386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90000"/>
              </a:lnSpc>
              <a:tabLst>
                <a:tab pos="0" algn="l"/>
              </a:tabLst>
            </a:pPr>
            <a:r>
              <a:rPr lang="en-US" sz="3100" b="0" strike="noStrike" spc="-1">
                <a:solidFill>
                  <a:schemeClr val="dk1"/>
                </a:solidFill>
                <a:latin typeface="Arial"/>
                <a:ea typeface="Arial"/>
              </a:rPr>
              <a:t>PROJECT TITLE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106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899"/>
              </a:spcBef>
              <a:tabLst>
                <a:tab pos="0" algn="l"/>
              </a:tabLst>
            </a:pPr>
            <a:r>
              <a:rPr lang="en-US" sz="5000" b="0" strike="noStrike" spc="-1">
                <a:solidFill>
                  <a:schemeClr val="dk1"/>
                </a:solidFill>
                <a:latin typeface="Arial"/>
                <a:ea typeface="Arial"/>
              </a:rPr>
              <a:t>DIGITAL PORTFOLIO</a:t>
            </a:r>
            <a:endParaRPr lang="en-US" sz="5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80;p2"/>
          <p:cNvSpPr/>
          <p:nvPr/>
        </p:nvSpPr>
        <p:spPr>
          <a:xfrm>
            <a:off x="6824520" y="6199200"/>
            <a:ext cx="65880" cy="69120"/>
          </a:xfrm>
          <a:custGeom>
            <a:avLst/>
            <a:gdLst>
              <a:gd name="textAreaLeft" fmla="*/ 0 w 65880"/>
              <a:gd name="textAreaRight" fmla="*/ 66600 w 65880"/>
              <a:gd name="textAreaTop" fmla="*/ 0 h 69120"/>
              <a:gd name="textAreaBottom" fmla="*/ 69840 h 69120"/>
            </a:gdLst>
            <a:ahLst/>
            <a:cxnLst/>
            <a:rect l="textAreaLeft" t="textAreaTop" r="textAreaRight" b="textAreaBottom"/>
            <a:pathLst>
              <a:path w="67945" h="6985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1;p2"/>
          <p:cNvSpPr/>
          <p:nvPr/>
        </p:nvSpPr>
        <p:spPr>
          <a:xfrm>
            <a:off x="6811920" y="6199200"/>
            <a:ext cx="91440" cy="6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4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Google Shape;82;p2"/>
          <p:cNvSpPr/>
          <p:nvPr/>
        </p:nvSpPr>
        <p:spPr>
          <a:xfrm>
            <a:off x="6692760" y="6262560"/>
            <a:ext cx="72360" cy="100800"/>
          </a:xfrm>
          <a:custGeom>
            <a:avLst/>
            <a:gdLst>
              <a:gd name="textAreaLeft" fmla="*/ 0 w 72360"/>
              <a:gd name="textAreaRight" fmla="*/ 73080 w 72360"/>
              <a:gd name="textAreaTop" fmla="*/ 0 h 100800"/>
              <a:gd name="textAreaBottom" fmla="*/ 101520 h 100800"/>
            </a:gdLst>
            <a:ahLst/>
            <a:cxnLst/>
            <a:rect l="textAreaLeft" t="textAreaTop" r="textAreaRight" b="textAreaBottom"/>
            <a:pathLst>
              <a:path w="73025" h="10287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3;p2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84;p2"/>
          <p:cNvSpPr/>
          <p:nvPr/>
        </p:nvSpPr>
        <p:spPr>
          <a:xfrm>
            <a:off x="6567480" y="6332400"/>
            <a:ext cx="88200" cy="118440"/>
          </a:xfrm>
          <a:custGeom>
            <a:avLst/>
            <a:gdLst>
              <a:gd name="textAreaLeft" fmla="*/ 0 w 88200"/>
              <a:gd name="textAreaRight" fmla="*/ 88920 w 88200"/>
              <a:gd name="textAreaTop" fmla="*/ 0 h 118440"/>
              <a:gd name="textAreaBottom" fmla="*/ 119160 h 118440"/>
            </a:gdLst>
            <a:ahLst/>
            <a:cxnLst/>
            <a:rect l="textAreaLeft" t="textAreaTop" r="textAreaRight" b="textAreaBottom"/>
            <a:pathLst>
              <a:path w="88265" h="120014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85;p2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Google Shape;86;p2"/>
          <p:cNvSpPr/>
          <p:nvPr/>
        </p:nvSpPr>
        <p:spPr>
          <a:xfrm>
            <a:off x="6311880" y="6458040"/>
            <a:ext cx="154800" cy="181800"/>
          </a:xfrm>
          <a:custGeom>
            <a:avLst/>
            <a:gdLst>
              <a:gd name="textAreaLeft" fmla="*/ 0 w 154800"/>
              <a:gd name="textAreaRight" fmla="*/ 155520 w 154800"/>
              <a:gd name="textAreaTop" fmla="*/ 0 h 181800"/>
              <a:gd name="textAreaBottom" fmla="*/ 182520 h 181800"/>
            </a:gdLst>
            <a:ahLst/>
            <a:cxnLst/>
            <a:rect l="textAreaLeft" t="textAreaTop" r="textAreaRight" b="textAreaBottom"/>
            <a:pathLst>
              <a:path w="156210" h="182245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87;p2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88;p2"/>
          <p:cNvSpPr/>
          <p:nvPr/>
        </p:nvSpPr>
        <p:spPr>
          <a:xfrm>
            <a:off x="6134040" y="6573960"/>
            <a:ext cx="145440" cy="152640"/>
          </a:xfrm>
          <a:prstGeom prst="rect">
            <a:avLst/>
          </a:prstGeom>
          <a:solidFill>
            <a:srgbClr val="EFEFE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8D4DA"/>
                </a:solidFill>
                <a:latin typeface="Times New Roman"/>
                <a:ea typeface="Times New Roman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93;p3"/>
          <p:cNvSpPr/>
          <p:nvPr/>
        </p:nvSpPr>
        <p:spPr>
          <a:xfrm>
            <a:off x="0" y="4280040"/>
            <a:ext cx="1315440" cy="2439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94;p3"/>
          <p:cNvSpPr/>
          <p:nvPr/>
        </p:nvSpPr>
        <p:spPr>
          <a:xfrm>
            <a:off x="7299360" y="1035000"/>
            <a:ext cx="27471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95;p3"/>
          <p:cNvSpPr/>
          <p:nvPr/>
        </p:nvSpPr>
        <p:spPr>
          <a:xfrm>
            <a:off x="593640" y="1504800"/>
            <a:ext cx="2580120" cy="69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900" b="1" strike="noStrike" spc="-1">
                <a:solidFill>
                  <a:schemeClr val="dk1"/>
                </a:solidFill>
                <a:latin typeface="Arial"/>
                <a:ea typeface="Arial"/>
              </a:rPr>
              <a:t>AGENDA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96;p3"/>
          <p:cNvSpPr/>
          <p:nvPr/>
        </p:nvSpPr>
        <p:spPr>
          <a:xfrm>
            <a:off x="2270160" y="2292480"/>
            <a:ext cx="3793320" cy="31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8160">
              <a:lnSpc>
                <a:spcPct val="100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I .Problem  Statement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Project Overview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spcBef>
                <a:spcPts val="99"/>
              </a:spcBef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End Users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Tools and Technologies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Portfolio design and Layout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Features and Functionality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 indent="-139680">
              <a:lnSpc>
                <a:spcPct val="100000"/>
              </a:lnSpc>
              <a:buClr>
                <a:srgbClr val="131313"/>
              </a:buClr>
              <a:buFont typeface="Times New Roman"/>
              <a:buAutoNum type="arabicPeriod" startAt="2"/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Results and Screenshots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99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8.Conclusion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38160">
              <a:lnSpc>
                <a:spcPct val="118000"/>
              </a:lnSpc>
              <a:tabLst>
                <a:tab pos="0" algn="l"/>
              </a:tabLst>
            </a:pPr>
            <a:r>
              <a:rPr lang="en-US" sz="2200" b="0" strike="noStrike" spc="-1">
                <a:solidFill>
                  <a:srgbClr val="131313"/>
                </a:solidFill>
                <a:latin typeface="Times New Roman"/>
                <a:ea typeface="Times New Roman"/>
              </a:rPr>
              <a:t>9. Github Link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97;p3"/>
          <p:cNvSpPr/>
          <p:nvPr/>
        </p:nvSpPr>
        <p:spPr>
          <a:xfrm>
            <a:off x="6680160" y="6267600"/>
            <a:ext cx="97560" cy="9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6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Google Shape;98;p3"/>
          <p:cNvSpPr/>
          <p:nvPr/>
        </p:nvSpPr>
        <p:spPr>
          <a:xfrm>
            <a:off x="6554880" y="6340320"/>
            <a:ext cx="113760" cy="10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00" b="0" strike="noStrike" spc="-1">
                <a:solidFill>
                  <a:srgbClr val="B5D4D8"/>
                </a:solidFill>
                <a:latin typeface="Times New Roman"/>
                <a:ea typeface="Times New Roman"/>
              </a:rPr>
              <a:t>/</a:t>
            </a:r>
            <a:endParaRPr lang="en-US" sz="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99;p3"/>
          <p:cNvSpPr/>
          <p:nvPr/>
        </p:nvSpPr>
        <p:spPr>
          <a:xfrm>
            <a:off x="6299280" y="6477120"/>
            <a:ext cx="18036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>
                <a:solidFill>
                  <a:srgbClr val="B5D4D8"/>
                </a:solidFill>
                <a:latin typeface="Arial"/>
                <a:ea typeface="Arial"/>
              </a:rPr>
              <a:t>/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4;p4"/>
          <p:cNvSpPr/>
          <p:nvPr/>
        </p:nvSpPr>
        <p:spPr>
          <a:xfrm>
            <a:off x="7142040" y="1035000"/>
            <a:ext cx="290448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5;p4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06;p4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07;p4"/>
          <p:cNvSpPr/>
          <p:nvPr/>
        </p:nvSpPr>
        <p:spPr>
          <a:xfrm>
            <a:off x="5510160" y="2176560"/>
            <a:ext cx="386640" cy="93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Google Shape;108;p4"/>
          <p:cNvSpPr/>
          <p:nvPr/>
        </p:nvSpPr>
        <p:spPr>
          <a:xfrm>
            <a:off x="352440" y="2141640"/>
            <a:ext cx="5139360" cy="237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5960">
              <a:lnSpc>
                <a:spcPct val="100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STATEMENT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00000"/>
              </a:lnSpc>
              <a:spcBef>
                <a:spcPts val="1100"/>
              </a:spcBef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Building The structure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 marL="345960" indent="-209520">
              <a:lnSpc>
                <a:spcPct val="121000"/>
              </a:lnSpc>
              <a:buClr>
                <a:srgbClr val="010101"/>
              </a:buClr>
              <a:buFont typeface="Arial"/>
              <a:buAutoNum type="arabicParenR"/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Giving Perfect Colors 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1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3 ) Inserting pictures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Google Shape;109;p4"/>
          <p:cNvSpPr/>
          <p:nvPr/>
        </p:nvSpPr>
        <p:spPr>
          <a:xfrm>
            <a:off x="358920" y="4436640"/>
            <a:ext cx="5360400" cy="112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58680" indent="-47520">
              <a:lnSpc>
                <a:spcPct val="112000"/>
              </a:lnSpc>
              <a:tabLst>
                <a:tab pos="0" algn="l"/>
              </a:tabLst>
            </a:pPr>
            <a:r>
              <a:rPr lang="en-US" sz="3300" b="0" strike="noStrike" spc="-1">
                <a:solidFill>
                  <a:srgbClr val="010101"/>
                </a:solidFill>
                <a:latin typeface="Arial"/>
                <a:ea typeface="Arial"/>
              </a:rPr>
              <a:t>4) Making Scrolling smooth 5) Making it Responsive</a:t>
            </a:r>
            <a:endParaRPr lang="en-US" sz="3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10;p4"/>
          <p:cNvSpPr/>
          <p:nvPr/>
        </p:nvSpPr>
        <p:spPr>
          <a:xfrm>
            <a:off x="6950160" y="3436920"/>
            <a:ext cx="7358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'</a:t>
            </a:r>
            <a:r>
              <a:rPr lang="en-US" sz="3900" b="0" strike="noStrike" spc="-1">
                <a:solidFill>
                  <a:srgbClr val="010101"/>
                </a:solidFill>
                <a:latin typeface="Arial"/>
                <a:ea typeface="Arial"/>
              </a:rPr>
              <a:t>\</a:t>
            </a:r>
            <a:endParaRPr lang="en-US" sz="3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Google Shape;111;p4"/>
          <p:cNvSpPr/>
          <p:nvPr/>
        </p:nvSpPr>
        <p:spPr>
          <a:xfrm>
            <a:off x="703080" y="1608120"/>
            <a:ext cx="2725200" cy="60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17000"/>
              </a:lnSpc>
              <a:tabLst>
                <a:tab pos="0" algn="l"/>
              </a:tabLst>
            </a:pPr>
            <a:r>
              <a:rPr lang="en-US" sz="3400" b="1" strike="noStrike" spc="-1">
                <a:solidFill>
                  <a:srgbClr val="010101"/>
                </a:solidFill>
                <a:latin typeface="Arial"/>
                <a:ea typeface="Arial"/>
              </a:rPr>
              <a:t>PROBLEM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16;p5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17;p5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118;p5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Google Shape;119;p5"/>
          <p:cNvSpPr/>
          <p:nvPr/>
        </p:nvSpPr>
        <p:spPr>
          <a:xfrm>
            <a:off x="625320" y="1800360"/>
            <a:ext cx="51393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400" b="0" strike="noStrike" spc="-1">
                <a:solidFill>
                  <a:srgbClr val="010101"/>
                </a:solidFill>
                <a:latin typeface="Arial"/>
                <a:ea typeface="Arial"/>
              </a:rPr>
              <a:t>PROJECT OVERVIEW</a:t>
            </a:r>
            <a:endParaRPr lang="en-US" sz="3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20;p5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1;p5"/>
          <p:cNvSpPr/>
          <p:nvPr/>
        </p:nvSpPr>
        <p:spPr>
          <a:xfrm>
            <a:off x="425520" y="3564000"/>
            <a:ext cx="6851160" cy="116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93680" indent="77760">
              <a:lnSpc>
                <a:spcPct val="114000"/>
              </a:lnSpc>
              <a:tabLst>
                <a:tab pos="0" algn="l"/>
              </a:tabLst>
            </a:pPr>
            <a:r>
              <a:rPr lang="en-US" sz="2100" b="0" strike="noStrike" spc="-1">
                <a:solidFill>
                  <a:srgbClr val="010101"/>
                </a:solidFill>
                <a:latin typeface="Arial"/>
                <a:ea typeface="Arial"/>
              </a:rPr>
              <a:t>A </a:t>
            </a:r>
            <a:r>
              <a:rPr lang="en-US" sz="2200" b="0" strike="noStrike" spc="-1">
                <a:solidFill>
                  <a:srgbClr val="010101"/>
                </a:solidFill>
                <a:latin typeface="Arial"/>
                <a:ea typeface="Arial"/>
              </a:rPr>
              <a:t>Digital Portfolio fully attached about my skills in the software world and also it holds my project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193680" indent="7776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300" b="0" strike="noStrike" spc="-1">
                <a:solidFill>
                  <a:srgbClr val="010101"/>
                </a:solidFill>
                <a:latin typeface="Arial"/>
                <a:ea typeface="Arial"/>
              </a:rPr>
              <a:t>i have linked my github , linkedin ,Twitter profile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126;p6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128;p6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Google Shape;129;p6"/>
          <p:cNvSpPr/>
          <p:nvPr/>
        </p:nvSpPr>
        <p:spPr>
          <a:xfrm>
            <a:off x="561960" y="1835280"/>
            <a:ext cx="4136400" cy="76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500" b="1" strike="noStrike" spc="-1">
                <a:solidFill>
                  <a:srgbClr val="010101"/>
                </a:solidFill>
                <a:latin typeface="Arial"/>
                <a:ea typeface="Arial"/>
              </a:rPr>
              <a:t>WHO ARE THE END USERS?</a:t>
            </a:r>
            <a:endParaRPr lang="en-US" sz="2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30;p6"/>
          <p:cNvSpPr/>
          <p:nvPr/>
        </p:nvSpPr>
        <p:spPr>
          <a:xfrm>
            <a:off x="582480" y="2556000"/>
            <a:ext cx="3442680" cy="41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700" b="1" strike="noStrike" spc="-1">
                <a:solidFill>
                  <a:srgbClr val="010101"/>
                </a:solidFill>
                <a:latin typeface="Arial"/>
                <a:ea typeface="Arial"/>
              </a:rPr>
              <a:t>The End Users are..</a:t>
            </a:r>
            <a:endParaRPr lang="en-US" sz="27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31;p6"/>
          <p:cNvSpPr/>
          <p:nvPr/>
        </p:nvSpPr>
        <p:spPr>
          <a:xfrm>
            <a:off x="5510160" y="2176560"/>
            <a:ext cx="386640" cy="10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132;p6"/>
          <p:cNvSpPr/>
          <p:nvPr/>
        </p:nvSpPr>
        <p:spPr>
          <a:xfrm>
            <a:off x="557280" y="3448080"/>
            <a:ext cx="3766320" cy="12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95400" indent="-82440">
              <a:lnSpc>
                <a:spcPct val="215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10101"/>
                </a:solidFill>
                <a:latin typeface="Arial"/>
                <a:ea typeface="Arial"/>
              </a:rPr>
              <a:t>The Companies I go for Interview My Online Clients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137;p7"/>
          <p:cNvSpPr/>
          <p:nvPr/>
        </p:nvSpPr>
        <p:spPr>
          <a:xfrm>
            <a:off x="303120" y="2387520"/>
            <a:ext cx="1367640" cy="24915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38;p7"/>
          <p:cNvSpPr/>
          <p:nvPr/>
        </p:nvSpPr>
        <p:spPr>
          <a:xfrm>
            <a:off x="11160" y="4973760"/>
            <a:ext cx="369000" cy="177084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Google Shape;139;p7"/>
          <p:cNvSpPr/>
          <p:nvPr/>
        </p:nvSpPr>
        <p:spPr>
          <a:xfrm>
            <a:off x="6154560" y="1035000"/>
            <a:ext cx="3891960" cy="57096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40;p7"/>
          <p:cNvSpPr/>
          <p:nvPr/>
        </p:nvSpPr>
        <p:spPr>
          <a:xfrm>
            <a:off x="452520" y="1830240"/>
            <a:ext cx="5717520" cy="376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89000"/>
              </a:lnSpc>
              <a:tabLst>
                <a:tab pos="0" algn="l"/>
              </a:tabLst>
            </a:pPr>
            <a:r>
              <a:rPr lang="en-US" sz="2900" b="0" strike="noStrike" spc="-1">
                <a:solidFill>
                  <a:srgbClr val="010101"/>
                </a:solidFill>
                <a:latin typeface="Arial"/>
                <a:ea typeface="Arial"/>
              </a:rPr>
              <a:t>TOOLS AND TECHNIQUES</a:t>
            </a:r>
            <a:endParaRPr lang="en-US" sz="2900" b="0" strike="noStrike" spc="-1">
              <a:solidFill>
                <a:srgbClr val="000000"/>
              </a:solidFill>
              <a:latin typeface="Arial"/>
            </a:endParaRPr>
          </a:p>
          <a:p>
            <a:pPr marL="12600" algn="r">
              <a:lnSpc>
                <a:spcPct val="98000"/>
              </a:lnSpc>
              <a:tabLst>
                <a:tab pos="0" algn="l"/>
              </a:tabLst>
            </a:pPr>
            <a:r>
              <a:rPr lang="en-US" sz="7200" b="0" strike="noStrike" spc="-1">
                <a:solidFill>
                  <a:srgbClr val="2D82C1"/>
                </a:solidFill>
                <a:latin typeface="Arial"/>
                <a:ea typeface="Arial"/>
              </a:rPr>
              <a:t>•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82000"/>
              </a:lnSpc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HTML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7000"/>
              </a:lnSpc>
              <a:tabLst>
                <a:tab pos="0" algn="l"/>
              </a:tabLst>
            </a:pPr>
            <a:r>
              <a:rPr lang="en-US" sz="6700" b="0" strike="noStrike" spc="-1">
                <a:solidFill>
                  <a:srgbClr val="010101"/>
                </a:solidFill>
                <a:latin typeface="Courier New"/>
                <a:ea typeface="Courier New"/>
              </a:rPr>
              <a:t>css</a:t>
            </a:r>
            <a:endParaRPr lang="en-US" sz="6700" b="0" strike="noStrike" spc="-1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4100" b="0" strike="noStrike" spc="-1">
                <a:solidFill>
                  <a:srgbClr val="010101"/>
                </a:solidFill>
                <a:latin typeface="Arial"/>
                <a:ea typeface="Arial"/>
              </a:rPr>
              <a:t>JAVASCRI PT</a:t>
            </a:r>
            <a:endParaRPr lang="en-US" sz="4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45;p8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46;p8"/>
          <p:cNvSpPr/>
          <p:nvPr/>
        </p:nvSpPr>
        <p:spPr>
          <a:xfrm>
            <a:off x="619200" y="1355760"/>
            <a:ext cx="6203160" cy="97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30303"/>
                </a:solidFill>
                <a:latin typeface="Arial"/>
                <a:ea typeface="Arial"/>
              </a:rPr>
              <a:t>POTFOLIO	DESIGN AND LAYOUT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Google Shape;147;p8"/>
          <p:cNvSpPr/>
          <p:nvPr/>
        </p:nvSpPr>
        <p:spPr>
          <a:xfrm>
            <a:off x="-7920" y="2941560"/>
            <a:ext cx="6484320" cy="199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252360" indent="176040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It has a maginificent Purple blended violet colors and it has my profile photo </a:t>
            </a:r>
            <a:r>
              <a:rPr lang="en-US" sz="1900" b="0" strike="noStrike" spc="-1">
                <a:solidFill>
                  <a:srgbClr val="1C1C1C"/>
                </a:solidFill>
                <a:latin typeface="Arial"/>
                <a:ea typeface="Arial"/>
              </a:rPr>
              <a:t>, </a:t>
            </a: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My name in the Starting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16000"/>
              </a:lnSpc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after scrolling down you can find my projects , and what Skills do i have and lastly you got a information box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 algn="ctr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to fill up your details and get in touch with me...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  <a:p>
            <a:pPr marL="252360" indent="17604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-US" sz="1900" b="0" strike="noStrike" spc="-1">
                <a:solidFill>
                  <a:srgbClr val="030303"/>
                </a:solidFill>
                <a:latin typeface="Arial"/>
                <a:ea typeface="Arial"/>
              </a:rPr>
              <a:t>- Thank you!!</a:t>
            </a:r>
            <a:endParaRPr lang="en-US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52;p9"/>
          <p:cNvSpPr/>
          <p:nvPr/>
        </p:nvSpPr>
        <p:spPr>
          <a:xfrm>
            <a:off x="7351560" y="1035000"/>
            <a:ext cx="2694960" cy="5693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53;p9"/>
          <p:cNvSpPr/>
          <p:nvPr/>
        </p:nvSpPr>
        <p:spPr>
          <a:xfrm>
            <a:off x="0" y="5167440"/>
            <a:ext cx="364320" cy="155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54;p9"/>
          <p:cNvSpPr/>
          <p:nvPr/>
        </p:nvSpPr>
        <p:spPr>
          <a:xfrm>
            <a:off x="20520" y="4554360"/>
            <a:ext cx="360" cy="626400"/>
          </a:xfrm>
          <a:custGeom>
            <a:avLst/>
            <a:gdLst>
              <a:gd name="textAreaLeft" fmla="*/ 0 w 360"/>
              <a:gd name="textAreaRight" fmla="*/ 1440 w 360"/>
              <a:gd name="textAreaTop" fmla="*/ 0 h 626400"/>
              <a:gd name="textAreaBottom" fmla="*/ 627120 h 626400"/>
            </a:gdLst>
            <a:ahLst/>
            <a:cxnLst/>
            <a:rect l="textAreaLeft" t="textAreaTop" r="textAreaRight" b="textAreaBottom"/>
            <a:pathLst>
              <a:path w="120000" h="627379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>
            <a:solidFill>
              <a:srgbClr val="8CD8E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55;p9"/>
          <p:cNvSpPr/>
          <p:nvPr/>
        </p:nvSpPr>
        <p:spPr>
          <a:xfrm>
            <a:off x="646200" y="1471680"/>
            <a:ext cx="7138440" cy="5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3500" b="0" strike="noStrike" spc="-1">
                <a:solidFill>
                  <a:srgbClr val="010101"/>
                </a:solidFill>
                <a:latin typeface="Arial"/>
                <a:ea typeface="Arial"/>
              </a:rPr>
              <a:t>FEATURES AND	FUNCTIONALIT</a:t>
            </a:r>
            <a:endParaRPr lang="en-US" sz="3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156;p9"/>
          <p:cNvSpPr/>
          <p:nvPr/>
        </p:nvSpPr>
        <p:spPr>
          <a:xfrm>
            <a:off x="169920" y="2843280"/>
            <a:ext cx="6849360" cy="143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126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010101"/>
                </a:solidFill>
                <a:latin typeface="Arial"/>
                <a:ea typeface="Arial"/>
              </a:rPr>
              <a:t>Displays My Essential Details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10101"/>
                </a:solidFill>
                <a:latin typeface="Arial"/>
                <a:ea typeface="Arial"/>
              </a:rPr>
              <a:t>Scrolls Smootly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8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10101"/>
                </a:solidFill>
                <a:latin typeface="Arial"/>
                <a:ea typeface="Arial"/>
              </a:rPr>
              <a:t>it has a Arrow  button in the left to scroll up from down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357</Words>
  <Application>Microsoft Office PowerPoint</Application>
  <PresentationFormat>Custom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-apple-system</vt:lpstr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Online2PDF.com</dc:creator>
  <dc:description/>
  <cp:lastModifiedBy>LAB-5</cp:lastModifiedBy>
  <cp:revision>3</cp:revision>
  <dcterms:created xsi:type="dcterms:W3CDTF">2025-09-09T11:32:44Z</dcterms:created>
  <dcterms:modified xsi:type="dcterms:W3CDTF">2025-09-16T12:06:37Z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