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media/image12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15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24j026-gokul.github.io/TNSDC-FWD-DigitalPortfolio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24j026-gokul/TNSDC-FWD-DigitalPortfolio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D.GOKULNATH</a:t>
            </a:r>
            <a:endParaRPr lang="en-US" sz="2400" dirty="0"/>
          </a:p>
          <a:p>
            <a:r>
              <a:rPr lang="en-US" sz="2400" dirty="0"/>
              <a:t>REGISTER NO AND NMID: 222404556/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BSC.SOFTWARE APPLICATION</a:t>
            </a:r>
          </a:p>
          <a:p>
            <a:r>
              <a:rPr lang="en-US" sz="2400" dirty="0"/>
              <a:t>COLLEGE: COLLEGE/ UNIVERSITY:A.M.JAIN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15AAA1-45D5-4BEA-9C7F-F1C1EB471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501" y="1888373"/>
            <a:ext cx="3411899" cy="2492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3CA62A-46AF-4EE1-92DD-1A388B2F4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55" y="1917026"/>
            <a:ext cx="4283045" cy="37217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6E350-AA19-428C-B796-6B84E104D872}"/>
              </a:ext>
            </a:extLst>
          </p:cNvPr>
          <p:cNvSpPr txBox="1"/>
          <p:nvPr/>
        </p:nvSpPr>
        <p:spPr>
          <a:xfrm>
            <a:off x="1066800" y="2286000"/>
            <a:ext cx="6414246" cy="1976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02000"/>
              </a:lnSpc>
              <a:spcBef>
                <a:spcPts val="2175"/>
              </a:spcBef>
            </a:pPr>
            <a:r>
              <a:rPr lang="en-US" altLang="en-US" sz="4000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created this Portfolio with my </a:t>
            </a:r>
            <a:r>
              <a:rPr lang="en-US" altLang="en-US" sz="4000" dirty="0" err="1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Hardwork</a:t>
            </a:r>
            <a:r>
              <a:rPr lang="en-US" altLang="en-US" sz="4000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13"/>
              </a:spcBef>
            </a:pPr>
            <a:r>
              <a:rPr lang="en-US" altLang="en-US" sz="4000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consistency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5E1B7A-4C36-4D0C-B153-192D6BF23371}"/>
              </a:ext>
            </a:extLst>
          </p:cNvPr>
          <p:cNvSpPr txBox="1"/>
          <p:nvPr/>
        </p:nvSpPr>
        <p:spPr>
          <a:xfrm>
            <a:off x="1508299" y="4735731"/>
            <a:ext cx="510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GITHUB LINK:</a:t>
            </a:r>
            <a:r>
              <a:rPr lang="en-US" b="1" i="0" u="sng" dirty="0">
                <a:solidFill>
                  <a:srgbClr val="0969DA"/>
                </a:solidFill>
                <a:effectLst/>
                <a:latin typeface="-apple-system"/>
                <a:hlinkClick r:id="rId3"/>
              </a:rPr>
              <a:t>https://24j026-gokul.github.io/TNSDC-FWD-DigitalPortfolio/</a:t>
            </a:r>
            <a:endParaRPr lang="en-US" b="1" i="0" u="sng" dirty="0">
              <a:solidFill>
                <a:srgbClr val="0969DA"/>
              </a:solidFill>
              <a:effectLst/>
              <a:latin typeface="-apple-system"/>
            </a:endParaRPr>
          </a:p>
          <a:p>
            <a:r>
              <a:rPr lang="en-US" dirty="0"/>
              <a:t>PORTFOLIO: </a:t>
            </a:r>
            <a:r>
              <a:rPr lang="en-US" dirty="0">
                <a:hlinkClick r:id="rId4"/>
              </a:rPr>
              <a:t>https://github.com/24j026-gokul/TNSDC-FWD-DigitalPortfolio.git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</a:p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PORTFOLIO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59180" y="500983"/>
            <a:ext cx="5636895" cy="382540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br>
              <a:rPr lang="en-US" sz="4250" dirty="0"/>
            </a:b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</a:t>
            </a:r>
            <a:r>
              <a:rPr lang="en-US" sz="4250" spc="10" dirty="0"/>
              <a:t>T</a:t>
            </a:r>
            <a:br>
              <a:rPr lang="en-US" sz="4250" spc="10" dirty="0"/>
            </a:br>
            <a:br>
              <a:rPr lang="en-US" sz="4250" spc="10" dirty="0"/>
            </a:br>
            <a:r>
              <a:rPr lang="en-US" sz="2400" spc="10" dirty="0">
                <a:latin typeface="Trebuchet MS" panose="020B0603020202020204" pitchFamily="34" charset="0"/>
              </a:rPr>
              <a:t>1)BUILDING THE STRUCTURE</a:t>
            </a:r>
            <a:br>
              <a:rPr lang="en-US" sz="2400" spc="10" dirty="0">
                <a:latin typeface="Trebuchet MS" panose="020B0603020202020204" pitchFamily="34" charset="0"/>
              </a:rPr>
            </a:br>
            <a:r>
              <a:rPr lang="en-US" sz="2400" spc="10" dirty="0">
                <a:latin typeface="Trebuchet MS" panose="020B0603020202020204" pitchFamily="34" charset="0"/>
              </a:rPr>
              <a:t>2)GIVING PERFECT COLORS </a:t>
            </a:r>
            <a:br>
              <a:rPr lang="en-US" sz="2400" spc="10" dirty="0">
                <a:latin typeface="Trebuchet MS" panose="020B0603020202020204" pitchFamily="34" charset="0"/>
              </a:rPr>
            </a:br>
            <a:r>
              <a:rPr lang="en-US" sz="2400" spc="10" dirty="0">
                <a:latin typeface="Trebuchet MS" panose="020B0603020202020204" pitchFamily="34" charset="0"/>
              </a:rPr>
              <a:t>3)INSERTING PICTURES</a:t>
            </a:r>
            <a:br>
              <a:rPr lang="en-US" sz="2400" spc="10" dirty="0">
                <a:latin typeface="Trebuchet MS" panose="020B0603020202020204" pitchFamily="34" charset="0"/>
              </a:rPr>
            </a:br>
            <a:r>
              <a:rPr lang="en-US" sz="2400" spc="10" dirty="0">
                <a:latin typeface="Trebuchet MS" panose="020B0603020202020204" pitchFamily="34" charset="0"/>
              </a:rPr>
              <a:t>4)MAKING SCROLLING SMOOTH</a:t>
            </a:r>
            <a:br>
              <a:rPr lang="en-US" sz="2400" spc="10" dirty="0">
                <a:latin typeface="Trebuchet MS" panose="020B0603020202020204" pitchFamily="34" charset="0"/>
              </a:rPr>
            </a:br>
            <a:r>
              <a:rPr lang="en-US" sz="2400" spc="10" dirty="0">
                <a:latin typeface="Trebuchet MS" panose="020B0603020202020204" pitchFamily="34" charset="0"/>
              </a:rPr>
              <a:t>5)MAKING IT RESPONSIVE</a:t>
            </a:r>
            <a:endParaRPr sz="2400" dirty="0">
              <a:latin typeface="Trebuchet MS" panose="020B0603020202020204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32098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250" spc="5" dirty="0"/>
              <a:t>PROJECT OVERVIEW</a:t>
            </a:r>
            <a:br>
              <a:rPr lang="en-US" sz="4250" spc="5" dirty="0"/>
            </a:br>
            <a:br>
              <a:rPr lang="en-US" sz="4250" spc="5" dirty="0"/>
            </a:br>
            <a:br>
              <a:rPr lang="en-US" sz="4250" spc="5" dirty="0"/>
            </a:br>
            <a:r>
              <a:rPr lang="en-US" sz="2000" spc="5" dirty="0">
                <a:latin typeface="Calibri" panose="020F0502020204030204" pitchFamily="34" charset="0"/>
                <a:cs typeface="Calibri" panose="020F0502020204030204" pitchFamily="34" charset="0"/>
              </a:rPr>
              <a:t>A Digital portfolio fully attached about my skills in the software world and also it holds my project I have linked my </a:t>
            </a:r>
            <a:r>
              <a:rPr lang="en-US" sz="2000" spc="5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000" spc="5" dirty="0" err="1">
                <a:latin typeface="Calibri" panose="020F0502020204030204" pitchFamily="34" charset="0"/>
                <a:cs typeface="Calibri" panose="020F0502020204030204" pitchFamily="34" charset="0"/>
              </a:rPr>
              <a:t>linkedin</a:t>
            </a:r>
            <a:r>
              <a:rPr lang="en-US"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, twitter profile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914400"/>
            <a:ext cx="5014595" cy="30944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/>
              <a:t>The end users are..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2000" spc="5" dirty="0"/>
              <a:t>The companies I go for interview my online clients</a:t>
            </a:r>
            <a:endParaRPr sz="20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819400" cy="24098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r>
              <a:rPr lang="en-IN" sz="3600" spc="10" dirty="0"/>
              <a:t>			HTML</a:t>
            </a:r>
            <a:br>
              <a:rPr lang="en-IN" sz="3600" spc="10" dirty="0"/>
            </a:br>
            <a:r>
              <a:rPr lang="en-IN" sz="3600" spc="10" dirty="0"/>
              <a:t>			CSS</a:t>
            </a:r>
            <a:br>
              <a:rPr lang="en-IN" sz="3600" spc="10" dirty="0"/>
            </a:br>
            <a:r>
              <a:rPr lang="en-IN" sz="3600" spc="10" dirty="0"/>
              <a:t>			JAVASCRIPT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1151" y="0"/>
            <a:ext cx="8794750" cy="42905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>
              <a:lnSpc>
                <a:spcPct val="116000"/>
              </a:lnSpc>
            </a:pPr>
            <a:r>
              <a:rPr lang="en-US" altLang="en-US" sz="2000" dirty="0">
                <a:solidFill>
                  <a:srgbClr val="03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as a </a:t>
            </a:r>
            <a:r>
              <a:rPr lang="en-US" altLang="en-US" sz="2000" dirty="0" err="1">
                <a:solidFill>
                  <a:srgbClr val="03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maginificent</a:t>
            </a:r>
            <a:r>
              <a:rPr lang="en-US" altLang="en-US" sz="2000" dirty="0">
                <a:solidFill>
                  <a:srgbClr val="03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Purple blended violet colors and it has my profile photo </a:t>
            </a:r>
            <a:r>
              <a:rPr lang="en-US" altLang="en-US" sz="200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>
                <a:solidFill>
                  <a:srgbClr val="03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name in the Starting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3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scrolling down you can find my projects , and what Skills do </a:t>
            </a:r>
            <a:r>
              <a:rPr lang="en-US" altLang="en-US" sz="2000" dirty="0" err="1">
                <a:solidFill>
                  <a:srgbClr val="03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solidFill>
                  <a:srgbClr val="03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have and lastly you got a information box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3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fill up your details and get in touch with me...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38"/>
              </a:spcBef>
            </a:pPr>
            <a:r>
              <a:rPr lang="en-US" altLang="en-US" sz="2000" dirty="0">
                <a:solidFill>
                  <a:srgbClr val="03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- Thank you!!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323987"/>
          </a:xfrm>
        </p:spPr>
        <p:txBody>
          <a:bodyPr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US" sz="2000" spc="5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Display</a:t>
            </a:r>
            <a:r>
              <a:rPr lang="en-US" sz="2000" spc="6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-19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M</a:t>
            </a:r>
            <a:r>
              <a:rPr lang="en-US" sz="2000" spc="4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y</a:t>
            </a:r>
            <a:r>
              <a:rPr lang="en-US" sz="2000" spc="26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-2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Essent</a:t>
            </a:r>
            <a:r>
              <a:rPr lang="en-US" sz="2000" spc="1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lang="en-US" sz="2000" spc="17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al</a:t>
            </a:r>
            <a:r>
              <a:rPr lang="en-US" sz="2000" spc="11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6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Deta</a:t>
            </a:r>
            <a:r>
              <a:rPr lang="en-US" sz="2000" spc="9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lang="en-US" sz="2000" spc="15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l</a:t>
            </a:r>
            <a:r>
              <a:rPr lang="en-US" sz="2000" spc="-20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s</a:t>
            </a:r>
            <a:br>
              <a:rPr lang="en-US" sz="2000" dirty="0">
                <a:latin typeface="Arial Narrow" panose="020B0606020202030204" pitchFamily="34" charset="0"/>
                <a:cs typeface="Arial"/>
              </a:rPr>
            </a:br>
            <a:br>
              <a:rPr lang="en-US" sz="2000" dirty="0">
                <a:latin typeface="Arial Narrow" panose="020B0606020202030204" pitchFamily="34" charset="0"/>
                <a:cs typeface="Arial"/>
              </a:rPr>
            </a:br>
            <a:r>
              <a:rPr lang="en-US" sz="2000" spc="5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Scrol</a:t>
            </a:r>
            <a:r>
              <a:rPr lang="en-US" sz="2000" spc="-2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l</a:t>
            </a:r>
            <a:r>
              <a:rPr lang="en-US" sz="2000" spc="-16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lang="en-US" sz="2000" spc="16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30" dirty="0" err="1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Smoot</a:t>
            </a:r>
            <a:r>
              <a:rPr lang="en-US" sz="2000" dirty="0" err="1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l</a:t>
            </a:r>
            <a:r>
              <a:rPr lang="en-US" sz="2000" spc="20" dirty="0" err="1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y</a:t>
            </a:r>
            <a:br>
              <a:rPr lang="en-US" sz="2000" dirty="0">
                <a:latin typeface="Arial Narrow" panose="020B0606020202030204" pitchFamily="34" charset="0"/>
                <a:cs typeface="Arial"/>
              </a:rPr>
            </a:br>
            <a:br>
              <a:rPr lang="en-US" sz="2000" dirty="0">
                <a:latin typeface="Arial Narrow" panose="020B0606020202030204" pitchFamily="34" charset="0"/>
                <a:cs typeface="Arial"/>
              </a:rPr>
            </a:br>
            <a:r>
              <a:rPr lang="en-US" sz="2000" spc="17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lang="en-US" sz="2000" spc="23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lang="en-US" sz="2000" spc="25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-4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has</a:t>
            </a:r>
            <a:r>
              <a:rPr lang="en-US" sz="2000" spc="9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11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lang="en-US" sz="2000" spc="-13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7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Arrow</a:t>
            </a:r>
            <a:r>
              <a:rPr lang="en-US" sz="200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-25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12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button</a:t>
            </a:r>
            <a:r>
              <a:rPr lang="en-US" sz="2000" spc="13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21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lang="en-US" sz="2000" spc="11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n</a:t>
            </a:r>
            <a:r>
              <a:rPr lang="en-US" sz="2000" spc="7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12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the</a:t>
            </a:r>
            <a:r>
              <a:rPr lang="en-US" sz="2000" spc="-10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-16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l</a:t>
            </a:r>
            <a:r>
              <a:rPr lang="en-US" sz="2000" spc="19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eft</a:t>
            </a:r>
            <a:r>
              <a:rPr lang="en-US" sz="2000" spc="12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15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to</a:t>
            </a:r>
            <a:r>
              <a:rPr lang="en-US" sz="2000" spc="13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10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scroll</a:t>
            </a:r>
            <a:r>
              <a:rPr lang="en-US" sz="2000" spc="17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6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up</a:t>
            </a:r>
            <a:r>
              <a:rPr lang="en-US" sz="2000" spc="4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11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from</a:t>
            </a:r>
            <a:r>
              <a:rPr lang="en-US" sz="2000" spc="229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7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down</a:t>
            </a:r>
            <a:br>
              <a:rPr lang="en-US" sz="2000" dirty="0">
                <a:latin typeface="Arial Narrow" panose="020B0606020202030204" pitchFamily="34" charset="0"/>
                <a:cs typeface="Arial"/>
              </a:rPr>
            </a:br>
            <a:endParaRPr lang="en-IN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328</Words>
  <Application>Microsoft Office PowerPoint</Application>
  <PresentationFormat>Widescreen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Arial Narrow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 STATEMENT  1)BUILDING THE STRUCTURE 2)GIVING PERFECT COLORS  3)INSERTING PICTURES 4)MAKING SCROLLING SMOOTH 5)MAKING IT RESPONSIVE</vt:lpstr>
      <vt:lpstr>PROJECT OVERVIEW   A Digital portfolio fully attached about my skills in the software world and also it holds my project I have linked my github , linkedin , twitter profile</vt:lpstr>
      <vt:lpstr>WHO ARE THE END USERS?  The end users are..   The companies I go for interview my online clients</vt:lpstr>
      <vt:lpstr>TOOLS AND TECHNIQUES     HTML    CSS    JAVASCRIPT</vt:lpstr>
      <vt:lpstr>PowerPoint Presentation</vt:lpstr>
      <vt:lpstr>FEATURES AND FUNCTIONALITY  Display My Essential Details  Scrolls Smootly  it has a Arrow  button in the left to scroll up from down 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LAB-5</cp:lastModifiedBy>
  <cp:revision>25</cp:revision>
  <dcterms:created xsi:type="dcterms:W3CDTF">2024-03-29T15:07:22Z</dcterms:created>
  <dcterms:modified xsi:type="dcterms:W3CDTF">2025-09-15T12:09:11Z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