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media/image11.jpg" ContentType="image/jpeg"/>
  <Override PartName="/ppt/media/image12.jpg" ContentType="image/jpeg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158" y="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11-Sep-25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IN" sz="2400" dirty="0"/>
              <a:t>D.GOKULNATH</a:t>
            </a:r>
            <a:endParaRPr lang="en-US" sz="2400" dirty="0"/>
          </a:p>
          <a:p>
            <a:r>
              <a:rPr lang="en-US" sz="2400" dirty="0"/>
              <a:t>REGISTER NO AND NMID: 222404556/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BSC.SOFTWARE APPLICATION</a:t>
            </a:r>
          </a:p>
          <a:p>
            <a:r>
              <a:rPr lang="en-US" sz="2400" dirty="0"/>
              <a:t>COLLEGE: COLLEGE/ UNIVERSITY:A.M.JAIN COLLEGE</a:t>
            </a:r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515AAA1-45D5-4BEA-9C7F-F1C1EB471D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501" y="1888373"/>
            <a:ext cx="3411899" cy="24920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63CA62A-46AF-4EE1-92DD-1A388B2F42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3955" y="1917026"/>
            <a:ext cx="4283045" cy="372177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266E350-AA19-428C-B796-6B84E104D872}"/>
              </a:ext>
            </a:extLst>
          </p:cNvPr>
          <p:cNvSpPr txBox="1"/>
          <p:nvPr/>
        </p:nvSpPr>
        <p:spPr>
          <a:xfrm>
            <a:off x="1066800" y="2286000"/>
            <a:ext cx="6414246" cy="1976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hangingPunct="1">
              <a:lnSpc>
                <a:spcPct val="102000"/>
              </a:lnSpc>
              <a:spcBef>
                <a:spcPts val="2175"/>
              </a:spcBef>
            </a:pP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have created this Portfolio with my </a:t>
            </a:r>
            <a:r>
              <a:rPr lang="en-US" altLang="en-US" sz="4000" dirty="0" err="1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Hardwork</a:t>
            </a: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and</a:t>
            </a:r>
            <a:endParaRPr lang="en-US" altLang="en-US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113"/>
              </a:spcBef>
            </a:pPr>
            <a:r>
              <a:rPr lang="en-US" altLang="en-US" sz="4000" dirty="0">
                <a:solidFill>
                  <a:srgbClr val="01010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consistency</a:t>
            </a:r>
            <a:endParaRPr lang="en-US" sz="4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</a:t>
            </a:r>
          </a:p>
          <a:p>
            <a:r>
              <a:rPr lang="en-US" sz="6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PORTFOLIO</a:t>
            </a:r>
            <a:endParaRPr sz="6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059180" y="500983"/>
            <a:ext cx="5636895" cy="382540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br>
              <a:rPr lang="en-US" sz="4250" dirty="0"/>
            </a:b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</a:t>
            </a:r>
            <a:r>
              <a:rPr lang="en-US" sz="4250" spc="10" dirty="0"/>
              <a:t>T</a:t>
            </a:r>
            <a:br>
              <a:rPr lang="en-US" sz="4250" spc="10" dirty="0"/>
            </a:br>
            <a:br>
              <a:rPr lang="en-US" sz="4250" spc="10" dirty="0"/>
            </a:br>
            <a:r>
              <a:rPr lang="en-US" sz="2400" spc="10" dirty="0">
                <a:latin typeface="Trebuchet MS" panose="020B0603020202020204" pitchFamily="34" charset="0"/>
              </a:rPr>
              <a:t>1)BUILDING THE STRUCTURE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2)GIVING PERFECT COLORS 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3)INSERTING PICTURES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4)MAKING SCROLLING SMOOTH</a:t>
            </a:r>
            <a:br>
              <a:rPr lang="en-US" sz="2400" spc="10" dirty="0">
                <a:latin typeface="Trebuchet MS" panose="020B0603020202020204" pitchFamily="34" charset="0"/>
              </a:rPr>
            </a:br>
            <a:r>
              <a:rPr lang="en-US" sz="2400" spc="10" dirty="0">
                <a:latin typeface="Trebuchet MS" panose="020B0603020202020204" pitchFamily="34" charset="0"/>
              </a:rPr>
              <a:t>5)MAKING IT RESPONSIVE</a:t>
            </a:r>
            <a:endParaRPr sz="2400" dirty="0">
              <a:latin typeface="Trebuchet MS" panose="020B060302020202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3209853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/>
              <a:t>PROJECT OVERVIEW</a:t>
            </a:r>
            <a:br>
              <a:rPr lang="en-US" sz="4250" spc="5" dirty="0"/>
            </a:br>
            <a:br>
              <a:rPr lang="en-US" sz="4250" spc="5" dirty="0"/>
            </a:br>
            <a:br>
              <a:rPr lang="en-US" sz="4250" spc="5" dirty="0"/>
            </a:b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A Digital portfolio fully attached about my skills in the software world and also it holds my project I have linked my </a:t>
            </a:r>
            <a:r>
              <a:rPr lang="en-US" sz="2000" spc="5" dirty="0" err="1">
                <a:latin typeface="Calibri" panose="020F0502020204030204" pitchFamily="34" charset="0"/>
                <a:cs typeface="Calibri" panose="020F0502020204030204" pitchFamily="34" charset="0"/>
              </a:rPr>
              <a:t>github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, </a:t>
            </a:r>
            <a:r>
              <a:rPr lang="en-US" sz="2000" spc="5" dirty="0" err="1">
                <a:latin typeface="Calibri" panose="020F0502020204030204" pitchFamily="34" charset="0"/>
                <a:cs typeface="Calibri" panose="020F0502020204030204" pitchFamily="34" charset="0"/>
              </a:rPr>
              <a:t>linkedin</a:t>
            </a:r>
            <a:r>
              <a:rPr lang="en-US" sz="2000" spc="5" dirty="0">
                <a:latin typeface="Calibri" panose="020F0502020204030204" pitchFamily="34" charset="0"/>
                <a:cs typeface="Calibri" panose="020F0502020204030204" pitchFamily="34" charset="0"/>
              </a:rPr>
              <a:t> , twitter profile</a:t>
            </a:r>
            <a:endParaRPr sz="2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762000" y="914400"/>
            <a:ext cx="5014595" cy="3094437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br>
              <a:rPr lang="en-US" sz="3200" spc="5" dirty="0"/>
            </a:br>
            <a:br>
              <a:rPr lang="en-US" sz="3200" spc="5" dirty="0"/>
            </a:br>
            <a:r>
              <a:rPr lang="en-US" sz="3200" spc="5" dirty="0"/>
              <a:t>The end users are..</a:t>
            </a:r>
            <a:br>
              <a:rPr lang="en-US" sz="3200" spc="5" dirty="0"/>
            </a:br>
            <a:br>
              <a:rPr lang="en-US" sz="3200" spc="5" dirty="0"/>
            </a:br>
            <a:br>
              <a:rPr lang="en-US" sz="3200" spc="5" dirty="0"/>
            </a:br>
            <a:r>
              <a:rPr lang="en-US" sz="2000" spc="5" dirty="0"/>
              <a:t>The companies I go for interview my online clients</a:t>
            </a:r>
            <a:endParaRPr sz="20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819400" cy="24098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278345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br>
              <a:rPr lang="en-IN" sz="3600" spc="10" dirty="0"/>
            </a:br>
            <a:br>
              <a:rPr lang="en-IN" sz="3600" spc="10" dirty="0"/>
            </a:br>
            <a:r>
              <a:rPr lang="en-IN" sz="3600" spc="10" dirty="0"/>
              <a:t>			HTML</a:t>
            </a:r>
            <a:br>
              <a:rPr lang="en-IN" sz="3600" spc="10" dirty="0"/>
            </a:br>
            <a:r>
              <a:rPr lang="en-IN" sz="3600" spc="10" dirty="0"/>
              <a:t>			CSS</a:t>
            </a:r>
            <a:br>
              <a:rPr lang="en-IN" sz="3600" spc="10" dirty="0"/>
            </a:br>
            <a:r>
              <a:rPr lang="en-IN" sz="3600" spc="10" dirty="0"/>
              <a:t>			JAVASCRIPT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71151" y="0"/>
            <a:ext cx="8794750" cy="429053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lang="en-IN" sz="4000" b="1" spc="15" dirty="0">
              <a:latin typeface="Trebuchet MS"/>
              <a:cs typeface="Trebuchet MS"/>
            </a:endParaRPr>
          </a:p>
          <a:p>
            <a:pPr>
              <a:lnSpc>
                <a:spcPct val="116000"/>
              </a:lnSpc>
            </a:pP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It as a </a:t>
            </a:r>
            <a:r>
              <a:rPr lang="en-US" altLang="en-US" sz="2000" dirty="0" err="1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maginificent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Purple blended violet colors and it has my profile photo </a:t>
            </a:r>
            <a:r>
              <a:rPr lang="en-US" altLang="en-US" sz="2000" dirty="0">
                <a:solidFill>
                  <a:srgbClr val="1C1C1C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name in the Starting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after scrolling down you can find my projects , and what Skills do </a:t>
            </a:r>
            <a:r>
              <a:rPr lang="en-US" altLang="en-US" sz="2000" dirty="0" err="1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have and lastly you got a information box</a:t>
            </a:r>
            <a:r>
              <a:rPr lang="en-US" alt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fill up your details and get in touch with me...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eaLnBrk="1" hangingPunct="1">
              <a:spcBef>
                <a:spcPts val="338"/>
              </a:spcBef>
            </a:pPr>
            <a:r>
              <a:rPr lang="en-US" altLang="en-US" sz="2000" dirty="0">
                <a:solidFill>
                  <a:srgbClr val="030303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				- Thank you!!</a:t>
            </a:r>
            <a:endParaRPr lang="en-US" alt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700">
              <a:lnSpc>
                <a:spcPct val="100000"/>
              </a:lnSpc>
              <a:spcBef>
                <a:spcPts val="105"/>
              </a:spcBef>
            </a:pP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3323987"/>
          </a:xfrm>
        </p:spPr>
        <p:txBody>
          <a:bodyPr/>
          <a:lstStyle/>
          <a:p>
            <a:pPr marL="12700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IN" dirty="0"/>
              <a:t>FEATURES AND FUNCTIONALITY</a:t>
            </a:r>
            <a:br>
              <a:rPr lang="en-IN" dirty="0"/>
            </a:br>
            <a:br>
              <a:rPr lang="en-IN" dirty="0"/>
            </a:br>
            <a:r>
              <a:rPr lang="en-US" sz="2000" spc="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Display</a:t>
            </a:r>
            <a:r>
              <a:rPr lang="en-US" sz="2000" spc="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19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M</a:t>
            </a:r>
            <a:r>
              <a:rPr lang="en-US" sz="2000" spc="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y</a:t>
            </a:r>
            <a:r>
              <a:rPr lang="en-US" sz="2000" spc="2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2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Essent</a:t>
            </a:r>
            <a:r>
              <a:rPr lang="en-US" sz="2000" spc="1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al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Deta</a:t>
            </a:r>
            <a:r>
              <a:rPr lang="en-US" sz="2000" spc="9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-2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r>
              <a:rPr lang="en-US" sz="2000" spc="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Scrol</a:t>
            </a:r>
            <a:r>
              <a:rPr lang="en-US" sz="2000" spc="-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-1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</a:t>
            </a:r>
            <a:r>
              <a:rPr lang="en-US" sz="2000" spc="1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3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Smoot</a:t>
            </a:r>
            <a:r>
              <a:rPr lang="en-US" sz="200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20" dirty="0" err="1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y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r>
              <a:rPr lang="en-US" sz="2000" spc="1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2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</a:t>
            </a:r>
            <a:r>
              <a:rPr lang="en-US" sz="2000" spc="2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has</a:t>
            </a:r>
            <a:r>
              <a:rPr lang="en-US" sz="2000" spc="9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</a:t>
            </a:r>
            <a:r>
              <a:rPr lang="en-US" sz="2000" spc="-1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Arrow</a:t>
            </a:r>
            <a:r>
              <a:rPr lang="en-US" sz="20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2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2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button</a:t>
            </a:r>
            <a:r>
              <a:rPr lang="en-US" sz="2000" spc="13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2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i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n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the</a:t>
            </a:r>
            <a:r>
              <a:rPr lang="en-US" sz="2000" spc="-10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-16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l</a:t>
            </a:r>
            <a:r>
              <a:rPr lang="en-US" sz="2000" spc="19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eft</a:t>
            </a:r>
            <a:r>
              <a:rPr lang="en-US" sz="2000" spc="12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5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to</a:t>
            </a:r>
            <a:r>
              <a:rPr lang="en-US" sz="2000" spc="13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0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scroll</a:t>
            </a:r>
            <a:r>
              <a:rPr lang="en-US" sz="2000" spc="17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6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up</a:t>
            </a:r>
            <a:r>
              <a:rPr lang="en-US" sz="2000" spc="45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11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from</a:t>
            </a:r>
            <a:r>
              <a:rPr lang="en-US" sz="2000" spc="229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 </a:t>
            </a:r>
            <a:r>
              <a:rPr lang="en-US" sz="2000" spc="70" dirty="0">
                <a:solidFill>
                  <a:srgbClr val="010101"/>
                </a:solidFill>
                <a:latin typeface="Arial Narrow" panose="020B0606020202030204" pitchFamily="34" charset="0"/>
                <a:cs typeface="Arial"/>
              </a:rPr>
              <a:t>down</a:t>
            </a:r>
            <a:br>
              <a:rPr lang="en-US" sz="2000" dirty="0">
                <a:latin typeface="Arial Narrow" panose="020B0606020202030204" pitchFamily="34" charset="0"/>
                <a:cs typeface="Arial"/>
              </a:rPr>
            </a:br>
            <a:endParaRPr lang="en-IN" sz="2000" dirty="0"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357</TotalTime>
  <Words>302</Words>
  <Application>Microsoft Office PowerPoint</Application>
  <PresentationFormat>Widescreen</PresentationFormat>
  <Paragraphs>59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Arial Narrow</vt:lpstr>
      <vt:lpstr>Calibri</vt:lpstr>
      <vt:lpstr>Roboto</vt:lpstr>
      <vt:lpstr>Times New Roman</vt:lpstr>
      <vt:lpstr>Trebuchet MS</vt:lpstr>
      <vt:lpstr>Office Theme</vt:lpstr>
      <vt:lpstr>Digital Portfolio  </vt:lpstr>
      <vt:lpstr>PROJECT TITLE</vt:lpstr>
      <vt:lpstr>AGENDA</vt:lpstr>
      <vt:lpstr>PROBLEM  STATEMENT  1)BUILDING THE STRUCTURE 2)GIVING PERFECT COLORS  3)INSERTING PICTURES 4)MAKING SCROLLING SMOOTH 5)MAKING IT RESPONSIVE</vt:lpstr>
      <vt:lpstr>PROJECT OVERVIEW   A Digital portfolio fully attached about my skills in the software world and also it holds my project I have linked my github , linkedin , twitter profile</vt:lpstr>
      <vt:lpstr>WHO ARE THE END USERS?  The end users are..   The companies I go for interview my online clients</vt:lpstr>
      <vt:lpstr>TOOLS AND TECHNIQUES     HTML    CSS    JAVASCRIPT</vt:lpstr>
      <vt:lpstr>PowerPoint Presentation</vt:lpstr>
      <vt:lpstr>FEATURES AND FUNCTIONALITY  Display My Essential Details  Scrolls Smootly  it has a Arrow  button in the left to scroll up from down 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  </dc:title>
  <dc:creator>Konduru Narasimha</dc:creator>
  <cp:lastModifiedBy>LAB-5</cp:lastModifiedBy>
  <cp:revision>24</cp:revision>
  <dcterms:created xsi:type="dcterms:W3CDTF">2024-03-29T15:07:22Z</dcterms:created>
  <dcterms:modified xsi:type="dcterms:W3CDTF">2025-09-11T11:50:24Z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