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14" y="114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j033-jeeva/TNSDC-FWD-Digitalportfolio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3200400"/>
            <a:ext cx="1104836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S.JEEVAKUMARAN</a:t>
            </a:r>
          </a:p>
          <a:p>
            <a:r>
              <a:rPr lang="en-US" sz="2400" dirty="0"/>
              <a:t>REGISTER NO AND NMID: 222404561 / </a:t>
            </a:r>
            <a:r>
              <a:rPr lang="en-US" altLang="en-US" sz="2400" dirty="0">
                <a:cs typeface="Calibri" panose="020F0502020204030204"/>
              </a:rPr>
              <a:t>1CA040CBBE03654BB064761493D8D001</a:t>
            </a: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COLLEGE/ UNIVERSITY :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portfoli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71600"/>
            <a:ext cx="2915285" cy="3416300"/>
          </a:xfrm>
          <a:prstGeom prst="rect">
            <a:avLst/>
          </a:prstGeom>
        </p:spPr>
      </p:pic>
      <p:pic>
        <p:nvPicPr>
          <p:cNvPr id="12" name="Picture 11" descr="portfolio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60500"/>
            <a:ext cx="6459220" cy="4435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1000" y="2514600"/>
            <a:ext cx="6096000" cy="1600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20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I have created this Portfolio with my Hardwork and</a:t>
            </a:r>
            <a:endParaRPr sz="3200" b="0" i="0">
              <a:solidFill>
                <a:schemeClr val="dk1"/>
              </a:solidFill>
              <a:latin typeface="Sylfaen" panose="010A0502050306030303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20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consistency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FB469-62B2-4FE2-8110-217176B4B08A}"/>
              </a:ext>
            </a:extLst>
          </p:cNvPr>
          <p:cNvSpPr txBox="1"/>
          <p:nvPr/>
        </p:nvSpPr>
        <p:spPr>
          <a:xfrm>
            <a:off x="755332" y="4572000"/>
            <a:ext cx="72456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link: </a:t>
            </a:r>
            <a:r>
              <a:rPr lang="en-IN" dirty="0">
                <a:hlinkClick r:id="rId3"/>
              </a:rPr>
              <a:t>https://github.com/24j033-jeeva/TNSDC-FWD-Digitalportfolio.git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Deployment </a:t>
            </a:r>
            <a:r>
              <a:rPr lang="en-IN"/>
              <a:t>link: </a:t>
            </a:r>
            <a:r>
              <a:rPr lang="en-IN">
                <a:hlinkClick r:id="rId3"/>
              </a:rPr>
              <a:t>https://github.com/24j033-jeeva/TNSDC-FWD-Digitalportfolio.git</a:t>
            </a:r>
            <a:endParaRPr lang="en-IN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6884035" cy="515112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b="0" dirty="0">
                <a:solidFill>
                  <a:schemeClr val="tx1"/>
                </a:solidFill>
                <a:uFillTx/>
              </a:rPr>
              <a:t>PROJECT 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 </a:t>
            </a:r>
            <a:br>
              <a:rPr lang="en-US" sz="4250" spc="25" dirty="0"/>
            </a:br>
            <a:r>
              <a:rPr lang="en-US" sz="4250" spc="25" dirty="0"/>
              <a:t>PORTFOLIO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6423025" cy="507238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000" spc="10" dirty="0">
                <a:solidFill>
                  <a:schemeClr val="tx1"/>
                </a:solidFill>
                <a:uFillTx/>
              </a:rPr>
              <a:t>PROBLEM STATEMENT</a:t>
            </a:r>
            <a:br>
              <a:rPr lang="en-US" sz="2400" spc="10" dirty="0">
                <a:solidFill>
                  <a:schemeClr val="tx1"/>
                </a:solidFill>
                <a:uFillTx/>
              </a:rPr>
            </a:br>
            <a:br>
              <a:rPr lang="en-US" sz="2400" spc="10" dirty="0">
                <a:solidFill>
                  <a:schemeClr val="tx1"/>
                </a:solidFill>
                <a:uFillTx/>
              </a:rPr>
            </a:br>
            <a:br>
              <a:rPr lang="en-US" sz="2400" spc="10" dirty="0">
                <a:solidFill>
                  <a:schemeClr val="tx1"/>
                </a:solidFill>
                <a:uFillTx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1)Building the structure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2)Giving perfect colour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3)Inserting pictures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4)Making scrolling smooth 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  <a:t>5)Making it responsive</a:t>
            </a: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br>
              <a:rPr lang="en-US" sz="3200" spc="10" dirty="0">
                <a:solidFill>
                  <a:schemeClr val="tx1"/>
                </a:solidFill>
                <a:uFillTx/>
                <a:latin typeface="Sylfaen" panose="010A0502050306030303" charset="0"/>
                <a:cs typeface="Sylfaen" panose="010A0502050306030303" charset="0"/>
              </a:rPr>
            </a:br>
            <a:endParaRPr lang="en-US" sz="3200" spc="10" dirty="0">
              <a:solidFill>
                <a:schemeClr val="tx1"/>
              </a:solidFill>
              <a:uFillTx/>
              <a:latin typeface="Sylfaen" panose="010A0502050306030303" charset="0"/>
              <a:cs typeface="Sylfaen" panose="010A0502050306030303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79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sz="4250" spc="-20" dirty="0"/>
            </a:br>
            <a:br>
              <a:rPr sz="4250" spc="-20" dirty="0"/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A Digital Portfolio fully attached about my skills in the software world and also it holds my project</a:t>
            </a:r>
            <a:br>
              <a:rPr sz="3200" b="0" i="0">
                <a:solidFill>
                  <a:schemeClr val="dk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i have linked my github , linkedin ,Twitter profile</a:t>
            </a:r>
            <a:endParaRPr sz="3200" dirty="0">
              <a:latin typeface="Sylfaen" panose="010A0502050306030303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6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sz="3200" spc="5" dirty="0"/>
            </a:br>
            <a:br>
              <a:rPr sz="3200" spc="5" dirty="0"/>
            </a:br>
            <a:r>
              <a:rPr lang="en-US" sz="3200" spc="5" dirty="0"/>
              <a:t>The end users are...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>
                <a:latin typeface="Sylfaen" panose="010A0502050306030303" charset="0"/>
                <a:cs typeface="Sylfaen" panose="010A0502050306030303" charset="0"/>
              </a:rPr>
              <a:t>The companies i go for intervew</a:t>
            </a:r>
            <a:br>
              <a:rPr lang="en-US" sz="3200" spc="5" dirty="0">
                <a:latin typeface="Sylfaen" panose="010A0502050306030303" charset="0"/>
                <a:cs typeface="Sylfaen" panose="010A0502050306030303" charset="0"/>
              </a:rPr>
            </a:br>
            <a:r>
              <a:rPr lang="en-US" sz="3200" spc="5" dirty="0">
                <a:latin typeface="Sylfaen" panose="010A0502050306030303" charset="0"/>
                <a:cs typeface="Sylfaen" panose="010A0502050306030303" charset="0"/>
              </a:rPr>
              <a:t>my online clints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31975"/>
            <a:ext cx="2695575" cy="20986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US" altLang="en-IN" sz="3600" spc="10" dirty="0"/>
              <a:t>			HTML</a:t>
            </a:r>
            <a:br>
              <a:rPr lang="en-US" altLang="en-IN" sz="3600" spc="10" dirty="0"/>
            </a:br>
            <a:r>
              <a:rPr lang="en-US" altLang="en-IN" sz="3600" spc="10" dirty="0"/>
              <a:t>			CSS</a:t>
            </a:r>
            <a:br>
              <a:rPr lang="en-US" altLang="en-IN" sz="3600" spc="10" dirty="0"/>
            </a:br>
            <a:r>
              <a:rPr lang="en-US" altLang="en-IN" sz="3600" spc="10" dirty="0"/>
              <a:t>			JAVASCRIPT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493395" y="1752600"/>
            <a:ext cx="9484360" cy="177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52095" marR="0" lvl="0" indent="17653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has a maginificent Purple blended violet colors and it has my profile photo </a:t>
            </a:r>
            <a:r>
              <a:rPr lang="en-US" sz="1900">
                <a:solidFill>
                  <a:srgbClr val="1C1C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900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   name in the Starting after scrolling down you can find my projects , and what Skills do i have and lastly you got a information box to fill up your details and get in touch with me...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909695" marR="0" lvl="8" indent="17653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Thank you!!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Displays My Essential Details</a:t>
            </a:r>
            <a:br>
              <a:rPr sz="3200" b="0" i="0">
                <a:solidFill>
                  <a:schemeClr val="dk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Scrolls Smootly</a:t>
            </a:r>
            <a:br>
              <a:rPr sz="3200" b="0" i="0">
                <a:solidFill>
                  <a:schemeClr val="dk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>
                <a:solidFill>
                  <a:srgbClr val="010101"/>
                </a:solidFill>
                <a:latin typeface="Sylfaen" panose="010A0502050306030303" charset="0"/>
                <a:ea typeface="Arial" panose="020B0604020202020204"/>
                <a:cs typeface="Arial" panose="020B0604020202020204"/>
                <a:sym typeface="Arial" panose="020B0604020202020204"/>
              </a:rPr>
              <a:t>it has a Arrow  button in the left to scroll up from down</a:t>
            </a:r>
            <a:endParaRPr lang="en-IN" sz="3200" dirty="0">
              <a:latin typeface="Sylfaen" panose="010A05020503060303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Sylfaen</vt:lpstr>
      <vt:lpstr>Times New Roman</vt:lpstr>
      <vt:lpstr>Trebuchet MS</vt:lpstr>
      <vt:lpstr>Office Theme</vt:lpstr>
      <vt:lpstr>Digital Portfolio  </vt:lpstr>
      <vt:lpstr>PROJECT TITLE    DIGITAL  PORTFOLIO</vt:lpstr>
      <vt:lpstr>AGENDA</vt:lpstr>
      <vt:lpstr>PROBLEM STATEMENT   1)Building the structure 2)Giving perfect colour 3)Inserting pictures 4)Making scrolling smooth  5)Making it responsive  </vt:lpstr>
      <vt:lpstr>PROJECT OVERVIEW  A Digital Portfolio fully attached about my skills in the software world and also it holds my project i have linked my github , linkedin ,Twitter profile</vt:lpstr>
      <vt:lpstr>WHO ARE THE END USERS?  The end users are...  The companies i go for intervew my online clints</vt:lpstr>
      <vt:lpstr>TOOLS AND TECHNIQUES     HTML    CSS    JAVASCRIPT</vt:lpstr>
      <vt:lpstr>PowerPoint Presentation</vt:lpstr>
      <vt:lpstr>FEATURES AND FUNCTIONALITY  Displays My Essential Details Scrolls Smootly it has a Arrow  button in the left to scroll up from down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cristiano ronaldo</cp:lastModifiedBy>
  <cp:revision>24</cp:revision>
  <dcterms:created xsi:type="dcterms:W3CDTF">2024-03-29T15:07:00Z</dcterms:created>
  <dcterms:modified xsi:type="dcterms:W3CDTF">2025-09-16T12:21:39Z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465DAC16521E468F801DA7F6D5776FE4_12</vt:lpwstr>
  </property>
  <property fmtid="{D5CDD505-2E9C-101B-9397-08002B2CF9AE}" pid="5" name="KSOProductBuildVer">
    <vt:lpwstr>1033-12.2.0.22549</vt:lpwstr>
  </property>
</Properties>
</file>