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200400"/>
            <a:ext cx="1104836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S.JEEVAKUMARAN</a:t>
            </a:r>
            <a:endParaRPr lang="en-US" sz="2400" dirty="0"/>
          </a:p>
          <a:p>
            <a:r>
              <a:rPr lang="en-US" sz="2400" dirty="0"/>
              <a:t>REGISTER NO AND NMID: 222404561 / </a:t>
            </a:r>
            <a:r>
              <a:rPr lang="en-US" altLang="en-US" sz="2400" dirty="0">
                <a:cs typeface="Calibri" panose="020F0502020204030204"/>
              </a:rPr>
              <a:t>1CA040CBBE03654BB064761493D8D001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/>
              <a:t>DEPARTMENT: Bsc.Software Application</a:t>
            </a:r>
            <a:endParaRPr lang="en-US" sz="2400" dirty="0"/>
          </a:p>
          <a:p>
            <a:r>
              <a:rPr lang="en-US" sz="2400" dirty="0"/>
              <a:t>COLLEGE: COLLEGE/ UNIVERSITY : A.M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portfoli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1600"/>
            <a:ext cx="2915285" cy="3416300"/>
          </a:xfrm>
          <a:prstGeom prst="rect">
            <a:avLst/>
          </a:prstGeom>
        </p:spPr>
      </p:pic>
      <p:pic>
        <p:nvPicPr>
          <p:cNvPr id="12" name="Picture 11" descr="portfoli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460500"/>
            <a:ext cx="645922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1000" y="2514600"/>
            <a:ext cx="6096000" cy="160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20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I have created this Portfolio with my Hardwork and</a:t>
            </a:r>
            <a:endParaRPr sz="3200" b="0" i="0">
              <a:solidFill>
                <a:schemeClr val="dk1"/>
              </a:solidFill>
              <a:latin typeface="Sylfaen" panose="010A0502050306030303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20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consistency</a:t>
            </a:r>
            <a:endParaRPr lang="en-US" sz="3200">
              <a:solidFill>
                <a:srgbClr val="010101"/>
              </a:solidFill>
              <a:latin typeface="Sylfaen" panose="010A0502050306030303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6884035" cy="515112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0" dirty="0">
                <a:solidFill>
                  <a:schemeClr val="tx1"/>
                </a:solidFill>
                <a:uFillTx/>
              </a:rPr>
              <a:t>PROJECT 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DIGITAL </a:t>
            </a:r>
            <a:br>
              <a:rPr lang="en-US" sz="4250" spc="25" dirty="0"/>
            </a:br>
            <a:r>
              <a:rPr lang="en-US" sz="4250" spc="25" dirty="0"/>
              <a:t>PORTFOLIO</a:t>
            </a:r>
            <a:endParaRPr lang="en-US" sz="4250" spc="25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6423025" cy="507238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000" spc="10" dirty="0">
                <a:solidFill>
                  <a:schemeClr val="tx1"/>
                </a:solidFill>
                <a:uFillTx/>
              </a:rPr>
              <a:t>PROBLEM STATEMENT</a:t>
            </a:r>
            <a:br>
              <a:rPr lang="en-US" sz="2400" spc="10" dirty="0">
                <a:solidFill>
                  <a:schemeClr val="tx1"/>
                </a:solidFill>
                <a:uFillTx/>
              </a:rPr>
            </a:br>
            <a:br>
              <a:rPr lang="en-US" sz="2400" spc="10" dirty="0">
                <a:solidFill>
                  <a:schemeClr val="tx1"/>
                </a:solidFill>
                <a:uFillTx/>
              </a:rPr>
            </a:br>
            <a:br>
              <a:rPr lang="en-US" sz="2400" spc="10" dirty="0">
                <a:solidFill>
                  <a:schemeClr val="tx1"/>
                </a:solidFill>
                <a:uFillTx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1)Building the structure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2)Giving perfect colour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3)Inserting pictures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4)Making scrolling smooth 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5)Making it responsive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endParaRPr lang="en-US" sz="3200" spc="10" dirty="0">
              <a:solidFill>
                <a:schemeClr val="tx1"/>
              </a:solidFill>
              <a:uFillTx/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279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sz="4250" spc="-20" dirty="0"/>
            </a:br>
            <a:br>
              <a:rPr sz="4250" spc="-20" dirty="0"/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A Digital Portfolio fully attached about my skills in the software world and also it holds my project</a:t>
            </a:r>
            <a:br>
              <a:rPr sz="3200" b="0" i="0">
                <a:solidFill>
                  <a:schemeClr val="dk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i have linked my github , linkedin ,Twitter profile</a:t>
            </a:r>
            <a:endParaRPr sz="3200" dirty="0">
              <a:latin typeface="Sylfaen" panose="010A0502050306030303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6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sz="3200" spc="5" dirty="0"/>
            </a:br>
            <a:br>
              <a:rPr sz="3200" spc="5" dirty="0"/>
            </a:br>
            <a:r>
              <a:rPr lang="en-US" sz="3200" spc="5" dirty="0"/>
              <a:t>The end users are...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>
                <a:latin typeface="Sylfaen" panose="010A0502050306030303" charset="0"/>
                <a:cs typeface="Sylfaen" panose="010A0502050306030303" charset="0"/>
              </a:rPr>
              <a:t>The companies i go for intervew</a:t>
            </a:r>
            <a:br>
              <a:rPr lang="en-US" sz="3200" spc="5" dirty="0"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5" dirty="0">
                <a:latin typeface="Sylfaen" panose="010A0502050306030303" charset="0"/>
                <a:cs typeface="Sylfaen" panose="010A0502050306030303" charset="0"/>
              </a:rPr>
              <a:t>my online clints</a:t>
            </a:r>
            <a:endParaRPr lang="en-US" sz="3200" spc="5" dirty="0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31975"/>
            <a:ext cx="2695575" cy="20986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US" altLang="en-IN" sz="3600" spc="10" dirty="0"/>
              <a:t>			HTML</a:t>
            </a:r>
            <a:br>
              <a:rPr lang="en-US" altLang="en-IN" sz="3600" spc="10" dirty="0"/>
            </a:br>
            <a:r>
              <a:rPr lang="en-US" altLang="en-IN" sz="3600" spc="10" dirty="0"/>
              <a:t>			CSS</a:t>
            </a:r>
            <a:br>
              <a:rPr lang="en-US" altLang="en-IN" sz="3600" spc="10" dirty="0"/>
            </a:br>
            <a:r>
              <a:rPr lang="en-US" altLang="en-IN" sz="3600" spc="10" dirty="0"/>
              <a:t>			JAVASCRIPT</a:t>
            </a:r>
            <a:endParaRPr lang="en-US" altLang="en-IN" sz="3600"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493395" y="1752600"/>
            <a:ext cx="9484360" cy="177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52095" marR="0" lvl="0" indent="17653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has a maginificent Purple blended violet colors and it has my profile photo </a:t>
            </a:r>
            <a:r>
              <a:rPr lang="en-US" sz="1900">
                <a:solidFill>
                  <a:srgbClr val="1C1C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900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   name in the Starting after scrolling down you can find my projects , and what Skills do i have and lastly you got a information box to fill up your details and get in touch with me...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909695" marR="0" lvl="8" indent="17653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Thank you!!</a:t>
            </a:r>
            <a:endParaRPr lang="en-US" sz="1900">
              <a:solidFill>
                <a:srgbClr val="03030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Displays My Essential Details</a:t>
            </a:r>
            <a:br>
              <a:rPr sz="3200" b="0" i="0">
                <a:solidFill>
                  <a:schemeClr val="dk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Scrolls Smootly</a:t>
            </a:r>
            <a:br>
              <a:rPr sz="3200" b="0" i="0">
                <a:solidFill>
                  <a:schemeClr val="dk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it has a Arrow  button in the left to scroll up from down</a:t>
            </a:r>
            <a:endParaRPr lang="en-IN" sz="3200" dirty="0">
              <a:latin typeface="Sylfaen" panose="010A050205030603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Presentation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Arial</vt:lpstr>
      <vt:lpstr>Sylfaen</vt:lpstr>
      <vt:lpstr>Embassy BT</vt:lpstr>
      <vt:lpstr>Swis721 BT</vt:lpstr>
      <vt:lpstr>Symbol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JEEVAKUMARAN S.</cp:lastModifiedBy>
  <cp:revision>23</cp:revision>
  <dcterms:created xsi:type="dcterms:W3CDTF">2024-03-29T15:07:00Z</dcterms:created>
  <dcterms:modified xsi:type="dcterms:W3CDTF">2025-09-12T11:24:49Z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465DAC16521E468F801DA7F6D5776FE4_12</vt:lpwstr>
  </property>
  <property fmtid="{D5CDD505-2E9C-101B-9397-08002B2CF9AE}" pid="5" name="KSOProductBuildVer">
    <vt:lpwstr>1033-12.2.0.22549</vt:lpwstr>
  </property>
</Properties>
</file>