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8D6C20-B65C-4E51-94C7-3B2C5BD857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D4688A-E678-4D23-B0B7-D1B8FE71CCD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7A6A359-B498-46C3-AD0C-4806A5E72B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59BE620-9E50-4508-9793-E680D68D5C2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807C64D-2A1B-4D3D-8119-5CE04A2A0F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4BD4CCB-A6EC-4F87-A4AB-A92D928C8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CCEF53-1766-48A4-8B0D-34DEB164D6E0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 idx="5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F318C53-9CC6-45AF-94B9-71B8950AE980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6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30B089-C462-4472-AA6E-67DF52DC97AA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AA7F76-1F54-4AC5-B94B-6843ABC40FEE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sldNum" idx="14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88027A-83FB-4B96-A037-E78E446EB270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5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3;p15"/>
          <p:cNvSpPr/>
          <p:nvPr/>
        </p:nvSpPr>
        <p:spPr>
          <a:xfrm>
            <a:off x="20520" y="3840120"/>
            <a:ext cx="2017080" cy="28789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4;p15"/>
          <p:cNvSpPr/>
          <p:nvPr/>
        </p:nvSpPr>
        <p:spPr>
          <a:xfrm>
            <a:off x="4398840" y="2533680"/>
            <a:ext cx="735840" cy="518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5;p15"/>
          <p:cNvSpPr/>
          <p:nvPr/>
        </p:nvSpPr>
        <p:spPr>
          <a:xfrm>
            <a:off x="3338640" y="2827440"/>
            <a:ext cx="391320" cy="3913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6;p1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7;p15"/>
          <p:cNvSpPr/>
          <p:nvPr/>
        </p:nvSpPr>
        <p:spPr>
          <a:xfrm>
            <a:off x="7716960" y="1035000"/>
            <a:ext cx="721440" cy="203616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8;p15"/>
          <p:cNvSpPr/>
          <p:nvPr/>
        </p:nvSpPr>
        <p:spPr>
          <a:xfrm>
            <a:off x="7691400" y="3365640"/>
            <a:ext cx="747000" cy="5184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39;p15"/>
          <p:cNvSpPr/>
          <p:nvPr/>
        </p:nvSpPr>
        <p:spPr>
          <a:xfrm>
            <a:off x="3046320" y="3495600"/>
            <a:ext cx="975600" cy="6768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0;p15"/>
          <p:cNvSpPr/>
          <p:nvPr/>
        </p:nvSpPr>
        <p:spPr>
          <a:xfrm>
            <a:off x="2230560" y="4656240"/>
            <a:ext cx="3950640" cy="52632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1;p15"/>
          <p:cNvSpPr/>
          <p:nvPr/>
        </p:nvSpPr>
        <p:spPr>
          <a:xfrm>
            <a:off x="6494400" y="4398840"/>
            <a:ext cx="637560" cy="11520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2;p15"/>
          <p:cNvSpPr/>
          <p:nvPr/>
        </p:nvSpPr>
        <p:spPr>
          <a:xfrm>
            <a:off x="7435800" y="3714840"/>
            <a:ext cx="829440" cy="51696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3;p15"/>
          <p:cNvSpPr/>
          <p:nvPr/>
        </p:nvSpPr>
        <p:spPr>
          <a:xfrm>
            <a:off x="7545240" y="4398840"/>
            <a:ext cx="610560" cy="51840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4;p15"/>
          <p:cNvSpPr/>
          <p:nvPr/>
        </p:nvSpPr>
        <p:spPr>
          <a:xfrm>
            <a:off x="1839960" y="2763720"/>
            <a:ext cx="360" cy="1164600"/>
          </a:xfrm>
          <a:custGeom>
            <a:avLst/>
            <a:gdLst>
              <a:gd name="textAreaLeft" fmla="*/ 0 w 360"/>
              <a:gd name="textAreaRight" fmla="*/ 1440 w 360"/>
              <a:gd name="textAreaTop" fmla="*/ 0 h 1164600"/>
              <a:gd name="textAreaBottom" fmla="*/ 1165320 h 1164600"/>
            </a:gdLst>
            <a:ahLst/>
            <a:cxn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5;p15"/>
          <p:cNvSpPr/>
          <p:nvPr/>
        </p:nvSpPr>
        <p:spPr>
          <a:xfrm>
            <a:off x="8569440" y="3740040"/>
            <a:ext cx="360" cy="731160"/>
          </a:xfrm>
          <a:custGeom>
            <a:avLst/>
            <a:gdLst>
              <a:gd name="textAreaLeft" fmla="*/ 0 w 360"/>
              <a:gd name="textAreaRight" fmla="*/ 1440 w 360"/>
              <a:gd name="textAreaTop" fmla="*/ 0 h 731160"/>
              <a:gd name="textAreaBottom" fmla="*/ 731880 h 731160"/>
            </a:gdLst>
            <a:ahLst/>
            <a:cxn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6;p15"/>
          <p:cNvSpPr/>
          <p:nvPr/>
        </p:nvSpPr>
        <p:spPr>
          <a:xfrm>
            <a:off x="3139920" y="6043680"/>
            <a:ext cx="1405800" cy="360"/>
          </a:xfrm>
          <a:custGeom>
            <a:avLst/>
            <a:gdLst>
              <a:gd name="textAreaLeft" fmla="*/ 0 w 1405800"/>
              <a:gd name="textAreaRight" fmla="*/ 1406520 w 140580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47;p15"/>
          <p:cNvSpPr/>
          <p:nvPr/>
        </p:nvSpPr>
        <p:spPr>
          <a:xfrm>
            <a:off x="6400800" y="3757680"/>
            <a:ext cx="824760" cy="360"/>
          </a:xfrm>
          <a:custGeom>
            <a:avLst/>
            <a:gdLst>
              <a:gd name="textAreaLeft" fmla="*/ 0 w 824760"/>
              <a:gd name="textAreaRight" fmla="*/ 825480 w 8247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ftr" idx="16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sldNum" idx="17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C9742E-0B3B-45FA-9547-1D23EF90899C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18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4j036-ctrl.github.io/TNDSC-FWD-DigitalPortfol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15200" y="707040"/>
            <a:ext cx="26949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360" cy="11008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7640" cy="12009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3840" cy="5007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7840" cy="3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040" cy="156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STUDENT NAME : M.KEERTHANA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REGISTER  NO AND NMID: 222404577 / E097B387C4B8376AD164C53354E1ACE8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2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1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600"/>
          </a:xfrm>
          <a:custGeom>
            <a:avLst/>
            <a:gdLst>
              <a:gd name="textAreaLeft" fmla="*/ 0 w 360"/>
              <a:gd name="textAreaRight" fmla="*/ 1440 w 360"/>
              <a:gd name="textAreaTop" fmla="*/ 0 h 102600"/>
              <a:gd name="textAreaBottom" fmla="*/ 103320 h 102600"/>
            </a:gdLst>
            <a:ahLst/>
            <a:cxn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5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•     ,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36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396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0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6640" cy="12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400" b="0" strike="noStrike" spc="-1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120" cy="12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u="sng" strike="noStrike" spc="-1">
                <a:solidFill>
                  <a:srgbClr val="80599E"/>
                </a:solidFill>
                <a:uFillTx/>
                <a:latin typeface="Arial"/>
                <a:ea typeface="Arial"/>
              </a:rPr>
              <a:t> 	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08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1   1,;.1,,..u"o	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280" cy="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768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lang="en-US" sz="1000" b="0" strike="noStrike" spc="-1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160" cy="7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500" b="0" strike="noStrike" spc="-1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lang="en-US" sz="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480" cy="2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lang="en-US" sz="3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f/f	</a:t>
            </a: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200" cy="50040"/>
          </a:xfrm>
          <a:custGeom>
            <a:avLst/>
            <a:gdLst>
              <a:gd name="textAreaLeft" fmla="*/ 0 w 34200"/>
              <a:gd name="textAreaRight" fmla="*/ 34920 w 34200"/>
              <a:gd name="textAreaTop" fmla="*/ 0 h 50040"/>
              <a:gd name="textAreaBottom" fmla="*/ 50760 h 50040"/>
            </a:gdLst>
            <a:ahLst/>
            <a:cxn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120" cy="129600"/>
          </a:xfrm>
          <a:custGeom>
            <a:avLst/>
            <a:gdLst>
              <a:gd name="textAreaLeft" fmla="*/ 0 w 123120"/>
              <a:gd name="textAreaRight" fmla="*/ 123840 w 12312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1720" cy="129600"/>
          </a:xfrm>
          <a:custGeom>
            <a:avLst/>
            <a:gdLst>
              <a:gd name="textAreaLeft" fmla="*/ 0 w 81720"/>
              <a:gd name="textAreaRight" fmla="*/ 82440 w 8172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17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lang="en-US" sz="300" b="0" strike="noStrike" spc="-1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lang="en-US" sz="600" b="0" strike="noStrike" spc="-1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040" cy="129600"/>
          </a:xfrm>
          <a:custGeom>
            <a:avLst/>
            <a:gdLst>
              <a:gd name="textAreaLeft" fmla="*/ 0 w 77040"/>
              <a:gd name="textAreaRight" fmla="*/ 77760 w 7704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080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0840" cy="12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rot="10800000" flipH="1">
            <a:off x="6298920" y="3979080"/>
            <a:ext cx="81540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788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936800" y="2499480"/>
            <a:ext cx="3886200" cy="188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5893560" cy="29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pos="0" algn="l"/>
              </a:tabLst>
            </a:pPr>
            <a:r>
              <a:rPr lang="en-US" sz="3500" b="0" strike="noStrike" spc="-1">
                <a:solidFill>
                  <a:srgbClr val="010101"/>
                </a:solidFill>
                <a:latin typeface="Arial"/>
                <a:ea typeface="Arial"/>
              </a:rPr>
              <a:t>I have created this Portfolio with my Hardwork and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3500" b="0" strike="noStrike" spc="-1">
                <a:solidFill>
                  <a:srgbClr val="010101"/>
                </a:solidFill>
                <a:latin typeface="Arial"/>
                <a:ea typeface="Arial"/>
              </a:rPr>
              <a:t>consistency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26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080"/>
          </a:xfrm>
          <a:custGeom>
            <a:avLst/>
            <a:gdLst>
              <a:gd name="textAreaLeft" fmla="*/ 0 w 360"/>
              <a:gd name="textAreaRight" fmla="*/ 1440 w 360"/>
              <a:gd name="textAreaTop" fmla="*/ 0 h 631080"/>
              <a:gd name="textAreaBottom" fmla="*/ 631800 h 631080"/>
            </a:gdLst>
            <a:ahLst/>
            <a:cxn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2680" cy="386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90000"/>
              </a:lnSpc>
              <a:tabLst>
                <a:tab pos="0" algn="l"/>
              </a:tabLst>
            </a:pPr>
            <a:r>
              <a:rPr lang="en-US" sz="3100" b="0" strike="noStrike" spc="-1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pos="0" algn="l"/>
              </a:tabLst>
            </a:pPr>
            <a:r>
              <a:rPr lang="en-US" sz="5000" b="0" strike="noStrike" spc="-1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5880" cy="69120"/>
          </a:xfrm>
          <a:custGeom>
            <a:avLst/>
            <a:gdLst>
              <a:gd name="textAreaLeft" fmla="*/ 0 w 65880"/>
              <a:gd name="textAreaRight" fmla="*/ 66600 w 65880"/>
              <a:gd name="textAreaTop" fmla="*/ 0 h 69120"/>
              <a:gd name="textAreaBottom" fmla="*/ 69840 h 69120"/>
            </a:gdLst>
            <a:ahLst/>
            <a:cxn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360" cy="100800"/>
          </a:xfrm>
          <a:custGeom>
            <a:avLst/>
            <a:gdLst>
              <a:gd name="textAreaLeft" fmla="*/ 0 w 72360"/>
              <a:gd name="textAreaRight" fmla="*/ 73080 w 72360"/>
              <a:gd name="textAreaTop" fmla="*/ 0 h 100800"/>
              <a:gd name="textAreaBottom" fmla="*/ 101520 h 100800"/>
            </a:gdLst>
            <a:ahLst/>
            <a:cxn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200" cy="118440"/>
          </a:xfrm>
          <a:custGeom>
            <a:avLst/>
            <a:gdLst>
              <a:gd name="textAreaLeft" fmla="*/ 0 w 88200"/>
              <a:gd name="textAreaRight" fmla="*/ 88920 w 88200"/>
              <a:gd name="textAreaTop" fmla="*/ 0 h 118440"/>
              <a:gd name="textAreaBottom" fmla="*/ 119160 h 118440"/>
            </a:gdLst>
            <a:ahLst/>
            <a:cxn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4800" cy="181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81800"/>
              <a:gd name="textAreaBottom" fmla="*/ 182520 h 181800"/>
            </a:gdLst>
            <a:ahLst/>
            <a:cxn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440" cy="15264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440" cy="2439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12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900" b="1" strike="noStrike" spc="-1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320" cy="31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8160"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48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6640" cy="93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36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596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400" cy="112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58680" indent="-47520">
              <a:lnSpc>
                <a:spcPct val="112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58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lang="en-US" sz="3900" b="0" strike="noStrike" spc="-1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200" cy="6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3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0" strike="noStrike" spc="-1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160" cy="11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93680" indent="77760">
              <a:lnSpc>
                <a:spcPct val="11400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lang="en-US" sz="2200" b="0" strike="noStrike" spc="-1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300" b="0" strike="noStrike" spc="-1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400" cy="7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268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700" b="1" strike="noStrike" spc="-1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320" cy="12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5400" indent="-82440">
              <a:lnSpc>
                <a:spcPct val="215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7640" cy="2491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000" cy="1770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1960" cy="57096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520" cy="376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89000"/>
              </a:lnSpc>
              <a:tabLst>
                <a:tab pos="0" algn="l"/>
              </a:tabLst>
            </a:pPr>
            <a:r>
              <a:rPr lang="en-US" sz="2900" b="0" strike="noStrike" spc="-1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lang="en-US" sz="29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pos="0" algn="l"/>
              </a:tabLst>
            </a:pPr>
            <a:r>
              <a:rPr lang="en-US" sz="67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lang="en-US" sz="67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160" cy="97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30303"/>
                </a:solidFill>
                <a:latin typeface="Arial"/>
                <a:ea typeface="Arial"/>
              </a:rPr>
              <a:t>POTFOLIO	DESIGN AND LAYOUT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320" cy="19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52360" indent="176040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lang="en-US" sz="1900" b="0" strike="noStrike" spc="-1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44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010101"/>
                </a:solidFill>
                <a:latin typeface="Arial"/>
                <a:ea typeface="Arial"/>
              </a:rPr>
              <a:t>FEATURES AND	FUNCTIONALIT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360" cy="3139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Scrolls </a:t>
            </a:r>
            <a:r>
              <a:rPr lang="en-US" sz="2000" b="0" strike="noStrike" spc="-1" dirty="0" err="1">
                <a:solidFill>
                  <a:srgbClr val="010101"/>
                </a:solidFill>
                <a:latin typeface="Arial"/>
                <a:ea typeface="Arial"/>
              </a:rPr>
              <a:t>Smootly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</a:t>
            </a:r>
            <a:r>
              <a:rPr lang="en-US" sz="2000" b="0" strike="noStrike" spc="-1" dirty="0" smtClean="0">
                <a:solidFill>
                  <a:srgbClr val="010101"/>
                </a:solidFill>
                <a:latin typeface="Arial"/>
                <a:ea typeface="Arial"/>
              </a:rPr>
              <a:t>down</a:t>
            </a: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10101"/>
                </a:solidFill>
              </a:rPr>
              <a:t>Server </a:t>
            </a:r>
            <a:r>
              <a:rPr lang="en-US" sz="2000" spc="-1" dirty="0" err="1">
                <a:solidFill>
                  <a:srgbClr val="010101"/>
                </a:solidFill>
              </a:rPr>
              <a:t>link:https</a:t>
            </a:r>
            <a:r>
              <a:rPr lang="en-US" sz="2000" spc="-1" dirty="0">
                <a:solidFill>
                  <a:srgbClr val="010101"/>
                </a:solidFill>
              </a:rPr>
              <a:t>://</a:t>
            </a:r>
            <a:r>
              <a:rPr lang="en-US" sz="2000" spc="-1" dirty="0" smtClean="0">
                <a:solidFill>
                  <a:srgbClr val="010101"/>
                </a:solidFill>
              </a:rPr>
              <a:t>github.com/24j036-ctrl/TNDSC-FWD-</a:t>
            </a:r>
            <a:r>
              <a:rPr lang="en-US" sz="2000" spc="-1" dirty="0" err="1" smtClean="0">
                <a:solidFill>
                  <a:srgbClr val="010101"/>
                </a:solidFill>
              </a:rPr>
              <a:t>DigitalPortfolio.git</a:t>
            </a:r>
            <a:endParaRPr lang="en-US" sz="2000" spc="-1" smtClean="0">
              <a:solidFill>
                <a:srgbClr val="010101"/>
              </a:solidFill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 smtClean="0">
                <a:solidFill>
                  <a:srgbClr val="010101"/>
                </a:solidFill>
                <a:latin typeface="Arial"/>
              </a:rPr>
              <a:t>Deployment </a:t>
            </a:r>
            <a:r>
              <a:rPr lang="en-US" sz="2000" b="0" strike="noStrike" spc="-1" dirty="0" smtClean="0">
                <a:solidFill>
                  <a:srgbClr val="010101"/>
                </a:solidFill>
                <a:latin typeface="Arial"/>
              </a:rPr>
              <a:t>link:</a:t>
            </a:r>
            <a:r>
              <a:rPr lang="en-US" sz="2000" b="1" dirty="0"/>
              <a:t> </a:t>
            </a:r>
            <a:r>
              <a:rPr lang="en-US" sz="2000" b="1" u="sng" dirty="0">
                <a:hlinkClick r:id="rId4"/>
              </a:rPr>
              <a:t>https://24j036-ctrl.github.io/TNDSC-FWD-DigitalPortfolio/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312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Online2PDF.com</dc:creator>
  <dc:description/>
  <cp:lastModifiedBy>Microsoft account</cp:lastModifiedBy>
  <cp:revision>6</cp:revision>
  <dcterms:created xsi:type="dcterms:W3CDTF">2025-09-09T11:32:44Z</dcterms:created>
  <dcterms:modified xsi:type="dcterms:W3CDTF">2025-09-16T12:28:55Z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