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subTitle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5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image" Target="../media/image10.jpg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.xml"/><Relationship Id="rId1" Type="http://schemas.openxmlformats.org/officeDocument/2006/relationships/image" Target="../media/image13.jpg"/><Relationship Id="rId2" Type="http://schemas.openxmlformats.org/officeDocument/2006/relationships/image" Target="../media/image7.jpg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12.jpg"/><Relationship Id="rId5" Type="http://schemas.openxmlformats.org/officeDocument/2006/relationships/image" Target="../media/image18.jpg"/><Relationship Id="rId6" Type="http://schemas.openxmlformats.org/officeDocument/2006/relationships/image" Target="../media/image11.jpg"/><Relationship Id="rId7" Type="http://schemas.openxmlformats.org/officeDocument/2006/relationships/image" Target="../media/image16.jpg"/><Relationship Id="rId8" Type="http://schemas.openxmlformats.org/officeDocument/2006/relationships/image" Target="../media/image14.jp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rect b="b" l="l" r="r" t="t"/>
            <a:pathLst>
              <a:path extrusionOk="0" h="1165225" w="12000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cap="flat" cmpd="sng" w="31350">
            <a:solidFill>
              <a:srgbClr val="E4CCE8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rect b="b" l="l" r="r" t="t"/>
            <a:pathLst>
              <a:path extrusionOk="0" h="731520" w="12000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cap="flat" cmpd="sng" w="20900">
            <a:solidFill>
              <a:srgbClr val="AFE4F4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rect b="b" l="l" r="r" t="t"/>
            <a:pathLst>
              <a:path extrusionOk="0" h="120000" w="1405889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cap="flat" cmpd="sng" w="94050">
            <a:solidFill>
              <a:srgbClr val="671CA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rect b="b" l="l" r="r" t="t"/>
            <a:pathLst>
              <a:path extrusionOk="0" h="120000" w="826134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cap="flat" cmpd="sng" w="78375">
            <a:solidFill>
              <a:srgbClr val="2F2F2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7.jpg"/><Relationship Id="rId5" Type="http://schemas.openxmlformats.org/officeDocument/2006/relationships/image" Target="../media/image23.jp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g"/><Relationship Id="rId4" Type="http://schemas.openxmlformats.org/officeDocument/2006/relationships/image" Target="../media/image25.jpg"/><Relationship Id="rId5" Type="http://schemas.openxmlformats.org/officeDocument/2006/relationships/image" Target="../media/image3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rect b="b" l="l" r="r" t="t"/>
            <a:pathLst>
              <a:path extrusionOk="0" h="627379" w="12000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cap="flat" cmpd="sng" w="36575">
            <a:solidFill>
              <a:srgbClr val="8CD8E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b="1" i="0" lang="en-US" sz="250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NAM</a:t>
            </a:r>
            <a:r>
              <a:rPr b="0" i="0" lang="en-US" sz="18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:	D.Vigneshwa</a:t>
            </a:r>
            <a:r>
              <a:rPr lang="en-US" sz="1800">
                <a:solidFill>
                  <a:srgbClr val="030303"/>
                </a:solidFill>
              </a:rPr>
              <a:t>re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222404574 / asunm130</a:t>
            </a:r>
            <a:r>
              <a:rPr b="0" i="0" lang="en-US" sz="180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24j021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Bsc.Software Application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b="0" i="0" lang="en-US" sz="30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b="0" i="0" lang="en-US" sz="40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b="0" i="0" sz="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b="0" i="0" lang="en-US" sz="60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rect b="b" l="l" r="r" t="t"/>
            <a:pathLst>
              <a:path extrusionOk="0" h="102869" w="12000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cap="flat" cmpd="sng" w="30450">
            <a:solidFill>
              <a:srgbClr val="42424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b="0" i="0" lang="en-US" sz="40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b="0" i="0" sz="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b="0" i="0" lang="en-US" sz="60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rect b="b" l="l" r="r" t="t"/>
            <a:pathLst>
              <a:path extrusionOk="0" h="77469" w="12000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cap="flat" cmpd="sng" w="50125">
            <a:solidFill>
              <a:srgbClr val="52525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b="0" i="0" lang="en-US" sz="40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b="0" i="1" lang="en-US" sz="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b="0" i="1" lang="en-US" sz="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rect b="b" l="l" r="r" t="t"/>
            <a:pathLst>
              <a:path extrusionOk="0" h="78104" w="12000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cap="flat" cmpd="sng" w="30650">
            <a:solidFill>
              <a:srgbClr val="42424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7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b="0" i="0" lang="en-US" sz="40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b="0" i="0" lang="en-US" sz="30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b="0" i="0" lang="en-US" sz="30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rect b="b" l="l" r="r" t="t"/>
            <a:pathLst>
              <a:path extrusionOk="0" h="77470" w="12000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cap="flat" cmpd="sng" w="50125">
            <a:solidFill>
              <a:srgbClr val="52525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b="0" i="0" lang="en-US" sz="40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b="0" i="0" lang="en-US" sz="40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b="0" i="0" lang="en-US" sz="40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b="0" i="0" lang="en-US" sz="100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b="0" i="0" lang="en-US" sz="50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b="0" i="0" lang="en-US" sz="40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b="0" i="0" lang="en-US" sz="40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b="0" i="0" lang="en-US" sz="40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b="0" i="0" sz="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b="0" i="0" lang="en-US" sz="30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b="0" i="0" lang="en-US" sz="30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b="0" i="0" lang="en-US" sz="30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rect b="b" l="l" r="r" t="t"/>
            <a:pathLst>
              <a:path extrusionOk="0" h="52070" w="34925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cap="flat" cmpd="sng" w="36025">
            <a:solidFill>
              <a:srgbClr val="52238C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rect b="b" l="l" r="r" t="t"/>
            <a:pathLst>
              <a:path extrusionOk="0" h="130175" w="123825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rect b="b" l="l" r="r" t="t"/>
            <a:pathLst>
              <a:path extrusionOk="0" h="130175" w="8255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b="0" i="0" lang="en-US" sz="20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b="0" i="0" lang="en-US" sz="30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b="0" i="0" lang="en-US" sz="30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n-US" sz="30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b="0" i="0" lang="en-US" sz="20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b="0" i="0" sz="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r>
              <a:t/>
            </a:r>
            <a:endParaRPr b="0" i="0" sz="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b="0" i="0" lang="en-US" sz="60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b="0" i="0" lang="en-US" sz="60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rect b="b" l="l" r="r" t="t"/>
            <a:pathLst>
              <a:path extrusionOk="0" h="130175" w="78104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b="0" i="0" lang="en-US" sz="60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flipH="1" rot="10800000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b="0" i="0" lang="en-US" sz="70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b="0" i="0" lang="en-US" sz="70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b="0" i="0" lang="en-US" sz="70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b="0" i="0" lang="en-US" sz="70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0" lang="en-US" sz="70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rect b="b" l="l" r="r" t="t"/>
            <a:pathLst>
              <a:path extrusionOk="0" h="627379" w="12000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cap="flat" cmpd="sng" w="36575">
            <a:solidFill>
              <a:srgbClr val="8CD8E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7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b="0" i="0" sz="3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rect b="b" l="l" r="r" t="t"/>
            <a:pathLst>
              <a:path extrusionOk="0" h="632460" w="12000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cap="flat" cmpd="sng" w="36575">
            <a:solidFill>
              <a:srgbClr val="87D4E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indent="0" lvl="0" marL="12700" marR="0" rtl="0" algn="r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7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0" i="0" lang="en-US" sz="5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rect b="b" l="l" r="r" t="t"/>
            <a:pathLst>
              <a:path extrusionOk="0" h="69850" w="67945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rect b="b" l="l" r="r" t="t"/>
            <a:pathLst>
              <a:path extrusionOk="0" h="102870" w="73025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b="0" i="0" lang="en-US" sz="60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rect b="b" l="l" r="r" t="t"/>
            <a:pathLst>
              <a:path extrusionOk="0" h="120014" w="88265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b="0" i="0" lang="en-US" sz="70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rect b="b" l="l" r="r" t="t"/>
            <a:pathLst>
              <a:path extrusionOk="0" h="182245" w="15621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b="0" i="0" lang="en-US" sz="220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81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b="0" i="0" lang="en-US" sz="220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b="0" i="0" lang="en-US" sz="220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b="0" i="0" lang="en-US" sz="220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b="0" i="0" lang="en-US" sz="220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b="0" i="0" lang="en-US" sz="220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b="0" i="0" lang="en-US" sz="60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b="0" i="0" lang="en-US" sz="70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rect b="b" l="l" r="r" t="t"/>
            <a:pathLst>
              <a:path extrusionOk="0" h="627379" w="12000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cap="flat" cmpd="sng" w="36575">
            <a:solidFill>
              <a:srgbClr val="8CD8E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b="1" i="0" lang="en-US" sz="34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b="0" i="0" sz="3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607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b="0" i="0" lang="en-US" sz="33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b="0" i="0" sz="3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6075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b="0" i="0" lang="en-US" sz="33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b="0" i="0" sz="3300" u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623" lvl="0" marL="58736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b="0" i="0" lang="en-US" sz="33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b="0" i="0" lang="en-US" sz="720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US" sz="39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b="1" i="0" lang="en-US" sz="34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rect b="b" l="l" r="r" t="t"/>
            <a:pathLst>
              <a:path extrusionOk="0" h="627379" w="12000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cap="flat" cmpd="sng" w="36575">
            <a:solidFill>
              <a:srgbClr val="8CD8E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b="0" i="0" lang="en-US" sz="34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77786" lvl="0" marL="193675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2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7786" lvl="0" marL="193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rect b="b" l="l" r="r" t="t"/>
            <a:pathLst>
              <a:path extrusionOk="0" h="627379" w="12000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cap="flat" cmpd="sng" w="36575">
            <a:solidFill>
              <a:srgbClr val="8CD8E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2550" lvl="0" marL="95250" marR="0" rtl="0" algn="l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b="0" i="0" sz="2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r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7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4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b="0" i="0" lang="en-US" sz="670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b="0" i="0" sz="67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b="0" i="0" lang="en-US" sz="41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76213" lvl="0" marL="252411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b="0" i="0" lang="en-US" sz="190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9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6213" lvl="0" marL="252411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6213" lvl="0" marL="252411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6213" lvl="0" marL="25241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rect b="b" l="l" r="r" t="t"/>
            <a:pathLst>
              <a:path extrusionOk="0" h="627379" w="12000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cap="flat" cmpd="sng" w="36575">
            <a:solidFill>
              <a:srgbClr val="8CD8E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2025-09-09T11:32:44Z</dcterms:created>
  <dc:creator>Online2PDF.com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