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3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000000"/>
          </p15:clr>
        </p15:guide>
        <p15:guide id="2" pos="216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68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3" Type="http://schemas.openxmlformats.org/officeDocument/2006/relationships/theme" Target="../theme/theme2.xml"/><Relationship Id="rId12" Type="http://schemas.openxmlformats.org/officeDocument/2006/relationships/image" Target="../media/image11.jpeg"/><Relationship Id="rId11" Type="http://schemas.openxmlformats.org/officeDocument/2006/relationships/image" Target="../media/image10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5"/>
          <p:cNvSpPr txBox="1"/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 panose="02020603050405020304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Digital Portfolio</a:t>
            </a:r>
            <a:endParaRPr lang="en-US" sz="2500" b="1" i="0" u="none">
              <a:solidFill>
                <a:srgbClr val="03030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NAME</a:t>
            </a: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:s.periyasamy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  NO AND NMID: 222404567 / asunm130</a:t>
            </a:r>
            <a:r>
              <a:rPr lang="en-US" sz="1800" b="0" i="0" u="none">
                <a:solidFill>
                  <a:srgbClr val="1C1C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24j308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DEPARTMENT:  Bsc.Software Application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COLLEGE: COLLEGE/  UNIVERSI TY: A. M Jain college</a:t>
            </a:r>
            <a:endParaRPr lang="en-US" sz="1800" b="0" i="0" u="none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 panose="020B0604020202020204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 AND SCREENSHOTS</a:t>
            </a:r>
            <a:endParaRPr lang="en-US" sz="34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endParaRPr lang="en-US" sz="600" b="0" i="0" u="none">
              <a:solidFill>
                <a:srgbClr val="9E9E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-.,</a:t>
            </a:r>
            <a:endParaRPr lang="en-US" sz="600" b="0" i="0" u="none">
              <a:solidFill>
                <a:srgbClr val="B8B8B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endParaRPr lang="en-US" sz="400" b="0" i="1" u="none">
              <a:solidFill>
                <a:srgbClr val="9E9E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Portfolio</a:t>
            </a:r>
            <a:endParaRPr lang="en-US" sz="400" b="0" i="0" u="none">
              <a:solidFill>
                <a:srgbClr val="8059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 panose="020B0604020202020204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&lt;:</a:t>
            </a:r>
            <a:endParaRPr lang="en-US" sz="400" b="0" i="1" u="none">
              <a:solidFill>
                <a:srgbClr val="9E9E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lang="en-US" sz="400" b="0" i="0" u="none">
              <a:solidFill>
                <a:srgbClr val="B8B8B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 panose="020B0604020202020204"/>
              <a:buNone/>
            </a:pPr>
            <a:r>
              <a:rPr lang="en-US" sz="400" b="0" i="0" u="sng">
                <a:solidFill>
                  <a:srgbClr val="8059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</a:t>
            </a:r>
            <a:endParaRPr lang="en-US" sz="400" b="0" i="0" u="sng">
              <a:solidFill>
                <a:srgbClr val="8059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  1,;.1,,..u"o	•</a:t>
            </a:r>
            <a:endParaRPr lang="en-US" sz="300" b="0" i="0" u="none">
              <a:solidFill>
                <a:srgbClr val="9E9E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</a:t>
            </a:r>
            <a:endParaRPr lang="en-US" sz="300" b="0" i="0" u="none">
              <a:solidFill>
                <a:srgbClr val="8C8C8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</a:t>
            </a:r>
            <a:endParaRPr lang="en-US" sz="400" b="0" i="0" u="none">
              <a:solidFill>
                <a:srgbClr val="8C8C8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endParaRPr lang="en-US" sz="400" b="0" i="0" u="none">
              <a:solidFill>
                <a:srgbClr val="8C8C8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Vigneshwaran</a:t>
            </a:r>
            <a:endParaRPr lang="en-US" sz="1000" b="0" i="0" u="none">
              <a:solidFill>
                <a:srgbClr val="64239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 panose="02020603050405020304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Portfolio</a:t>
            </a:r>
            <a:endParaRPr lang="en-US" sz="500" b="0" i="0" u="none">
              <a:solidFill>
                <a:srgbClr val="8059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ll</a:t>
            </a:r>
            <a:endParaRPr sz="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 panose="020F0502020204030204"/>
              <a:buNone/>
            </a:pPr>
            <a:endParaRPr sz="3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HTMt</a:t>
            </a:r>
            <a:endParaRPr lang="en-US" sz="300" b="0" i="0" u="none">
              <a:solidFill>
                <a:srgbClr val="9E9E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 panose="02020603050405020304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.i</a:t>
            </a:r>
            <a:endParaRPr sz="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 panose="020F0502020204030204"/>
              <a:buNone/>
            </a:pPr>
            <a:endParaRPr sz="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 panose="02070309020205020404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endParaRPr lang="en-US" sz="600" b="0" i="0" u="none">
              <a:solidFill>
                <a:srgbClr val="F2E8F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 panose="02070309020205020404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•</a:t>
            </a:r>
            <a:endParaRPr lang="en-US" sz="600" b="0" i="0" u="none">
              <a:solidFill>
                <a:srgbClr val="D1A3F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 panose="020B0604020202020204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Projects</a:t>
            </a:r>
            <a:endParaRPr lang="en-US" sz="800" b="0" i="0" u="none">
              <a:solidFill>
                <a:srgbClr val="49464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 panose="02020603050405020304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_</a:t>
            </a:r>
            <a:endParaRPr lang="en-US" sz="700" b="0" i="0" u="none">
              <a:solidFill>
                <a:srgbClr val="B8B8B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Projoct2</a:t>
            </a:r>
            <a:endParaRPr lang="en-US" sz="400" b="0" i="0" u="none">
              <a:solidFill>
                <a:srgbClr val="7979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Projeca3</a:t>
            </a:r>
            <a:endParaRPr lang="en-US" sz="400" b="0" i="0" u="none">
              <a:solidFill>
                <a:srgbClr val="7979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 descr="Screenshot 2025-09-16 170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485" y="2733675"/>
            <a:ext cx="2755900" cy="1369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90245" y="1211580"/>
            <a:ext cx="8570595" cy="40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consistency</a:t>
            </a:r>
            <a:endParaRPr lang="en-US" sz="35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endParaRPr lang="en-US" sz="35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1600" b="0" i="0" u="none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Sylfaen" panose="010A0502050306030303" charset="0"/>
                <a:sym typeface="Arial" panose="020B0604020202020204"/>
              </a:rPr>
              <a:t>Github link:  https://24j038-periyasamy.github.io/TNSDC-FWD-Digitalportfolio/</a:t>
            </a:r>
            <a:endParaRPr lang="en-US" sz="1600" b="0" i="0" u="none">
              <a:solidFill>
                <a:srgbClr val="010101"/>
              </a:solidFill>
              <a:latin typeface="Sylfaen" panose="010A0502050306030303" charset="0"/>
              <a:ea typeface="Arial" panose="020B0604020202020204"/>
              <a:cs typeface="Sylfaen" panose="010A0502050306030303" charset="0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1600" b="0" i="0" u="none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Sylfaen" panose="010A0502050306030303" charset="0"/>
                <a:sym typeface="Arial" panose="020B0604020202020204"/>
              </a:rPr>
              <a:t>portfilio:https://24j038-periyasamy.github.io/TNSDC-FWD-Digitalportfolio/</a:t>
            </a:r>
            <a:endParaRPr lang="en-US" sz="1600" b="0" i="0" u="none">
              <a:solidFill>
                <a:srgbClr val="010101"/>
              </a:solidFill>
              <a:latin typeface="Sylfaen" panose="010A0502050306030303" charset="0"/>
              <a:ea typeface="Arial" panose="020B0604020202020204"/>
              <a:cs typeface="Sylfaen" panose="010A0502050306030303" charset="0"/>
              <a:sym typeface="Arial" panose="020B0604020202020204"/>
            </a:endParaRPr>
          </a:p>
        </p:txBody>
      </p:sp>
      <p:sp>
        <p:nvSpPr>
          <p:cNvPr id="198" name="Google Shape;198;p11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 panose="020B0604020202020204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CONCLUSION</a:t>
            </a:r>
            <a:endParaRPr lang="en-US" sz="38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 panose="020B0604020202020204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TITLE</a:t>
            </a:r>
            <a:endParaRPr lang="en-US" sz="3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 panose="020B0604020202020204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DIGITAL PORTFOLIO</a:t>
            </a:r>
            <a:endParaRPr lang="en-US" sz="5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lang="en-US" sz="400" b="0" i="0" u="none">
              <a:solidFill>
                <a:srgbClr val="B8D4D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600" b="0" i="0" u="none">
              <a:solidFill>
                <a:srgbClr val="B8D4DA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 panose="02020603050405020304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700" b="0" i="0" u="none">
              <a:solidFill>
                <a:srgbClr val="B8D4DA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lang="en-US" sz="1000" b="0" i="0" u="none">
              <a:solidFill>
                <a:srgbClr val="B8D4D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 panose="02020603050405020304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1000" b="0" i="0" u="none">
              <a:solidFill>
                <a:srgbClr val="B8D4DA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 panose="020B0604020202020204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lang="en-US" sz="39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9. Github Link</a:t>
            </a:r>
            <a:endParaRPr lang="en-US" sz="2200" b="0" i="0" u="none">
              <a:solidFill>
                <a:srgbClr val="13131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600" b="0" i="0" u="none">
              <a:solidFill>
                <a:srgbClr val="B5D4D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 panose="02020603050405020304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700" b="0" i="0" u="none">
              <a:solidFill>
                <a:srgbClr val="B5D4D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lang="en-US" sz="1000" b="0" i="0" u="none">
              <a:solidFill>
                <a:srgbClr val="B5D4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 panose="020B0604020202020204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STATEMENT</a:t>
            </a:r>
            <a:endParaRPr sz="3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 panose="020B0604020202020204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 panose="020B0604020202020204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3 ) Inserting pictures</a:t>
            </a:r>
            <a:endParaRPr lang="en-US" sz="3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420" marR="0" lvl="0" indent="-476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 panose="020B0604020202020204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4) Making Scrolling smooth 5) Making it Responsive</a:t>
            </a:r>
            <a:endParaRPr lang="en-US" sz="3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 panose="02070309020205020404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</a:t>
            </a:r>
            <a:endParaRPr lang="en-US" sz="39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 panose="020B0604020202020204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</a:t>
            </a:r>
            <a:endParaRPr lang="en-US" sz="3400" b="1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 panose="020B0604020202020204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OVERVIEW</a:t>
            </a:r>
            <a:endParaRPr lang="en-US" sz="34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lang="en-US" sz="7200" b="0" i="0" u="none">
              <a:solidFill>
                <a:srgbClr val="2D82C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47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 panose="020B0604020202020204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93675" marR="0" lvl="0" indent="77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 panose="020B0604020202020204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 have linked my github , linkedin ,Twitter profile</a:t>
            </a:r>
            <a:endParaRPr lang="en-US" sz="2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 panose="020B0604020202020204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WHO ARE THE END USERS?</a:t>
            </a:r>
            <a:endParaRPr lang="en-US" sz="2500" b="1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End Users are..</a:t>
            </a:r>
            <a:endParaRPr lang="en-US" sz="2700" b="1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lang="en-US" sz="7200" b="0" i="0" u="none">
              <a:solidFill>
                <a:srgbClr val="2D82C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Companies I go for Interview My Online Clients</a:t>
            </a:r>
            <a:endParaRPr lang="en-US" sz="19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 panose="020B0604020202020204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 panose="020B0604020202020204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</a:t>
            </a:r>
            <a:endParaRPr sz="4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 panose="02070309020205020404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css</a:t>
            </a:r>
            <a:endParaRPr sz="67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 panose="020B0604020202020204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JAVASCRI PT</a:t>
            </a:r>
            <a:endParaRPr lang="en-US" sz="41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 panose="020B0604020202020204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POTFOLIO	DESIGN AND LAYOUT</a:t>
            </a:r>
            <a:endParaRPr lang="en-US" sz="3200" b="1" i="0" u="none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095" marR="0" lvl="0" indent="17653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Thank you!!</a:t>
            </a:r>
            <a:endParaRPr lang="en-US" sz="1900" b="0" i="0" u="none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FEATURES AND	FUNCTIONALIT</a:t>
            </a:r>
            <a:endParaRPr lang="en-US" sz="35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 panose="020B0604020202020204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has a Arrow  button in the left to scroll up from down</a:t>
            </a:r>
            <a:endParaRPr lang="en-US" sz="20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WPS Presentation</Application>
  <PresentationFormat/>
  <Paragraphs>142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Times New Roman</vt:lpstr>
      <vt:lpstr>Courier New</vt:lpstr>
      <vt:lpstr>Microsoft YaHei</vt:lpstr>
      <vt:lpstr>Arial Unicode MS</vt:lpstr>
      <vt:lpstr>Sylfaen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Online2PDF.com</dc:creator>
  <cp:lastModifiedBy>LAB-5</cp:lastModifiedBy>
  <cp:revision>2</cp:revision>
  <dcterms:created xsi:type="dcterms:W3CDTF">2025-09-16T11:38:00Z</dcterms:created>
  <dcterms:modified xsi:type="dcterms:W3CDTF">2025-09-16T11:58:54Z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2025-09-09T11:00:00Z</vt:filetime>
  </property>
  <property fmtid="{D5CDD505-2E9C-101B-9397-08002B2CF9AE}" pid="3" name="LastSaved">
    <vt:filetime>2025-09-09T11:00:00Z</vt:filetime>
  </property>
  <property fmtid="{D5CDD505-2E9C-101B-9397-08002B2CF9AE}" pid="4" name="ICV">
    <vt:lpwstr>337C5A2730024112B971527B12D77C2A_12</vt:lpwstr>
  </property>
  <property fmtid="{D5CDD505-2E9C-101B-9397-08002B2CF9AE}" pid="5" name="KSOProductBuildVer">
    <vt:lpwstr>1033-12.2.0.13472</vt:lpwstr>
  </property>
</Properties>
</file>