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ppt/media/image8.jpg" ContentType="image/jpeg"/>
  <Override PartName="/ppt/media/image10.jpg" ContentType="image/jpeg"/>
  <Override PartName="/ppt/media/image12.jpg" ContentType="image/jpeg"/>
  <Override PartName="/ppt/media/image14.jpg" ContentType="image/jpeg"/>
  <Override PartName="/ppt/media/image15.jpg" ContentType="image/jpeg"/>
  <Override PartName="/ppt/media/image17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s.periyasamy</a:t>
            </a:r>
            <a:endParaRPr lang="en-US" sz="2400" dirty="0"/>
          </a:p>
          <a:p>
            <a:r>
              <a:rPr lang="en-US" sz="2400" dirty="0"/>
              <a:t>REGISTER NO AND NMID: 222404567/asunm130124j308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bsc.software</a:t>
            </a:r>
            <a:r>
              <a:rPr lang="en-US" sz="2400" dirty="0"/>
              <a:t> application</a:t>
            </a:r>
          </a:p>
          <a:p>
            <a:r>
              <a:rPr lang="en-US" sz="2400" dirty="0"/>
              <a:t>COLLEGE: COLLEGE/ </a:t>
            </a:r>
            <a:r>
              <a:rPr lang="en-US" sz="2400" dirty="0" err="1"/>
              <a:t>UNIVERSITY:A.m</a:t>
            </a:r>
            <a:r>
              <a:rPr lang="en-US" sz="2400" dirty="0"/>
              <a:t> </a:t>
            </a:r>
            <a:r>
              <a:rPr lang="en-US" sz="2400" dirty="0" err="1"/>
              <a:t>jain</a:t>
            </a:r>
            <a:r>
              <a:rPr lang="en-US" sz="2400" dirty="0"/>
              <a:t>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E5B86A-36D1-44F3-AD31-447BFA88B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267893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IN" sz="4250" spc="25" dirty="0"/>
            </a:br>
            <a:br>
              <a:rPr lang="en-IN" sz="4250" spc="25" dirty="0"/>
            </a:br>
            <a:r>
              <a:rPr lang="en-IN" sz="4400" spc="25" dirty="0"/>
              <a:t>digital portfolio</a:t>
            </a:r>
            <a:endParaRPr sz="4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A79FEB-596C-44BE-A47A-55A8239CB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1EB863-8CEF-4FB3-9486-362F4CCAD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8EF84A-D001-4A09-BF30-5ECCDF90F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F81879-A56D-4FA6-AEEC-483955D53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F9728E-3EE0-43F3-AF4E-DC61BEFC3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2F5C9-DF37-4434-8F22-D1986B30F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109</Words>
  <Application>Microsoft Office PowerPoint</Application>
  <PresentationFormat>Widescreen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  digital portfolio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tregrtgtrre123213@outlook.com</cp:lastModifiedBy>
  <cp:revision>23</cp:revision>
  <dcterms:created xsi:type="dcterms:W3CDTF">2024-03-29T15:07:22Z</dcterms:created>
  <dcterms:modified xsi:type="dcterms:W3CDTF">2025-09-11T12:25:24Z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