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365125" y="3654899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</a:t>
            </a:r>
            <a:r>
              <a:rPr lang="en-US" sz="1800" dirty="0">
                <a:solidFill>
                  <a:srgbClr val="030303"/>
                </a:solidFill>
              </a:rPr>
              <a:t>E : S JEEVAN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222404562 / 0F497032A7BB9F38F2948F020E33E771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9E798-C9A5-408B-8DE3-A429DD95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30" y="2598392"/>
            <a:ext cx="3390113" cy="15646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1</cp:revision>
  <dcterms:created xsi:type="dcterms:W3CDTF">2025-09-09T11:32:44Z</dcterms:created>
  <dcterms:modified xsi:type="dcterms:W3CDTF">2025-09-12T12:06:01Z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