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media/image12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24j041-dot.github.io/TNSTC-FWD-DigitalPortfol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v.Aathikesavan</a:t>
            </a:r>
            <a:endParaRPr lang="en-US" sz="2400" dirty="0"/>
          </a:p>
          <a:p>
            <a:r>
              <a:rPr lang="en-US" sz="2400" dirty="0"/>
              <a:t>REGISTER NO AND NMID: 222404547/asunm130124j041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Bsc.Software</a:t>
            </a:r>
            <a:r>
              <a:rPr lang="en-US" sz="2400" dirty="0"/>
              <a:t> Application</a:t>
            </a:r>
          </a:p>
          <a:p>
            <a:r>
              <a:rPr lang="en-US" sz="2400" dirty="0"/>
              <a:t>COLLEGE: COLLEGE/ UNIVERSITY:A.M </a:t>
            </a:r>
            <a:r>
              <a:rPr lang="en-US" sz="2400" dirty="0" err="1"/>
              <a:t>jain</a:t>
            </a:r>
            <a:r>
              <a:rPr lang="en-US" sz="2400" dirty="0"/>
              <a:t>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D5E4A1-69E4-430F-9380-269FF8210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09" y="1325634"/>
            <a:ext cx="4908100" cy="32813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024522-7D53-47F1-99FF-9AF25DD803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18" y="1893801"/>
            <a:ext cx="4908100" cy="29935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66994" y="0"/>
            <a:ext cx="4578668" cy="52050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lang="en-US" sz="20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b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br>
              <a:rPr lang="en-IN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0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IN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link :</a:t>
            </a:r>
            <a:r>
              <a:rPr lang="en-US" sz="900" b="1" i="0" dirty="0">
                <a:solidFill>
                  <a:srgbClr val="F0F6FC"/>
                </a:solidFill>
                <a:effectLst/>
                <a:latin typeface="-apple-system"/>
              </a:rPr>
              <a:t> </a:t>
            </a:r>
            <a:r>
              <a:rPr lang="en-US" sz="800" b="1" i="0" u="sng" dirty="0">
                <a:solidFill>
                  <a:srgbClr val="4493F8"/>
                </a:solidFill>
                <a:effectLst/>
                <a:latin typeface="-apple-system"/>
                <a:hlinkClick r:id="rId3"/>
              </a:rPr>
              <a:t>https://24j041-dot.github.io/TNSTC-FWD-DigitalPortfolio/</a:t>
            </a:r>
            <a:br>
              <a:rPr lang="en-US" sz="800" u="sng" dirty="0">
                <a:solidFill>
                  <a:srgbClr val="4493F8"/>
                </a:solidFill>
                <a:latin typeface="-apple-system"/>
              </a:rPr>
            </a:br>
            <a:r>
              <a:rPr lang="en-IN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portfolio link :https://github.com/24j041-dot/TNSTC-FWD-</a:t>
            </a:r>
            <a:r>
              <a:rPr lang="en-IN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DigitalPortfolio.git</a:t>
            </a:r>
            <a:br>
              <a:rPr lang="en-US" sz="2000" dirty="0"/>
            </a:br>
            <a:endParaRPr sz="20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88307" y="914400"/>
            <a:ext cx="3909695" cy="4702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 rtl="0"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IN" sz="4250" spc="25" dirty="0"/>
            </a:br>
            <a:br>
              <a:rPr lang="en-US" sz="1200" dirty="0"/>
            </a:br>
            <a:br>
              <a:rPr lang="en-US" sz="4250" spc="25" dirty="0"/>
            </a:br>
            <a:r>
              <a:rPr lang="en-US" sz="40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2584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46075" indent="-209550" algn="l" rtl="0">
              <a:spcBef>
                <a:spcPts val="1100"/>
              </a:spcBef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r>
              <a:rPr lang="en-IN" sz="3200" spc="10" dirty="0"/>
              <a:t>1)</a:t>
            </a: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b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</a:t>
            </a:r>
            <a:b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3) Inserting pictures</a:t>
            </a:r>
            <a:br>
              <a:rPr lang="en-IN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5) Making it Responsive</a:t>
            </a:r>
            <a:br>
              <a:rPr lang="en-US" sz="1000" dirty="0"/>
            </a:br>
            <a:br>
              <a:rPr lang="en-US" sz="3200" dirty="0"/>
            </a:br>
            <a:endParaRPr sz="32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07542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IN" sz="4250" spc="-20" dirty="0"/>
            </a:br>
            <a:br>
              <a:rPr lang="en-IN" sz="4250" spc="-20" dirty="0"/>
            </a:br>
            <a:br>
              <a:rPr lang="en-IN" sz="4250" spc="-20" dirty="0"/>
            </a:b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Digital Portfolio fully attached about my skills in the software world and also it holds my project</a:t>
            </a:r>
            <a:b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have linked my </a:t>
            </a:r>
            <a:r>
              <a:rPr lang="en-US" sz="20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20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,Twitter profile</a:t>
            </a:r>
            <a:br>
              <a:rPr lang="en-US" sz="2000" dirty="0"/>
            </a:br>
            <a:endParaRPr sz="20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9713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 rtl="0"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br>
              <a:rPr lang="en-US" sz="1000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5386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r>
              <a:rPr lang="en-US" sz="36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b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000" b="0" i="0" u="none" dirty="0" err="1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br>
              <a:rPr lang="en-US" sz="60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6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br>
              <a:rPr lang="en-US" sz="105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595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</a:t>
            </a:r>
            <a:r>
              <a:rPr lang="en-US" sz="2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maginificent</a:t>
            </a: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Purple blended violet colors and it has my profile photo </a:t>
            </a:r>
            <a:r>
              <a:rPr lang="en-US" sz="2800" b="0" i="0" u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lang="en-US"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</a:t>
            </a:r>
            <a:r>
              <a:rPr lang="en-US" sz="2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have and lastly you got a information box</a:t>
            </a:r>
            <a:endParaRPr lang="en-US"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lang="en-US"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 lang="en-US" sz="2800" dirty="0"/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01643"/>
          </a:xfrm>
        </p:spPr>
        <p:txBody>
          <a:bodyPr/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US" sz="5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br>
              <a:rPr lang="en-US" sz="5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</a:t>
            </a:r>
            <a:r>
              <a:rPr lang="en-US" sz="48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Smootly</a:t>
            </a:r>
            <a:br>
              <a:rPr lang="en-US" sz="4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326</Words>
  <Application>Microsoft Office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Courier New</vt:lpstr>
      <vt:lpstr>Roboto</vt:lpstr>
      <vt:lpstr>Times New Roman</vt:lpstr>
      <vt:lpstr>Trebuchet MS</vt:lpstr>
      <vt:lpstr>Office Theme</vt:lpstr>
      <vt:lpstr>Digital Portfolio  </vt:lpstr>
      <vt:lpstr>PROJECT TITLE   DIGITAL PORTFOLIO   </vt:lpstr>
      <vt:lpstr>AGENDA</vt:lpstr>
      <vt:lpstr>PROBLEM STATEMENT  1)Building The structure 2)Giving Perfect Colors  3) Inserting pictures 4) Making Scrolling smooth 5) Making it Responsive  </vt:lpstr>
      <vt:lpstr>PROJECT OVERVIEW   A Digital Portfolio fully attached about my skills in the software world and also it holds my project i have linked my github , linkedin ,Twitter profile </vt:lpstr>
      <vt:lpstr>WHO ARE THE END USERS?   The Companies I go for Interview My Online Clients </vt:lpstr>
      <vt:lpstr>TOOLS AND TECHNIQUES   HTML css JAVASCRI PT </vt:lpstr>
      <vt:lpstr>PowerPoint Presentation</vt:lpstr>
      <vt:lpstr>FEATURES AND FUNCTIONALITY   Displays My Essential Details Scrolls Smootly it has a Arrow  button in the left to scroll up from down </vt:lpstr>
      <vt:lpstr>RESULTS AND SCREENSHOTS</vt:lpstr>
      <vt:lpstr>CONCLUSION    I have created this Portfolio with my Hardwork and consistency github link : https://24j041-dot.github.io/TNSTC-FWD-DigitalPortfolio/ portfolio link :https://github.com/24j041-dot/TNSTC-FWD-DigitalPortfolio.git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LAB-5</cp:lastModifiedBy>
  <cp:revision>27</cp:revision>
  <dcterms:created xsi:type="dcterms:W3CDTF">2024-03-29T15:07:22Z</dcterms:created>
  <dcterms:modified xsi:type="dcterms:W3CDTF">2025-09-16T11:47:37Z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