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v.Aathikesavan</a:t>
            </a:r>
            <a:endParaRPr lang="en-US" sz="2400" dirty="0"/>
          </a:p>
          <a:p>
            <a:r>
              <a:rPr lang="en-US" sz="2400" dirty="0"/>
              <a:t>REGISTER NO AND NMID: 222404547/asunm130124j041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5E4A1-69E4-430F-9380-269FF821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9" y="1325634"/>
            <a:ext cx="4908100" cy="3281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24522-7D53-47F1-99FF-9AF25DD8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18" y="1893801"/>
            <a:ext cx="4908100" cy="29935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994" y="0"/>
            <a:ext cx="4578668" cy="5742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07" y="914400"/>
            <a:ext cx="3909695" cy="4702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US" sz="1200" dirty="0"/>
            </a:br>
            <a:br>
              <a:rPr lang="en-US" sz="4250" spc="25" dirty="0"/>
            </a:br>
            <a:r>
              <a:rPr lang="en-US" sz="4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 Inserting pictures</a:t>
            </a:r>
            <a:br>
              <a:rPr lang="en-IN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1000" dirty="0"/>
            </a:b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0754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2000" dirty="0"/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538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95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0164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5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5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297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DIGITAL PORTFOLIO   </vt:lpstr>
      <vt:lpstr>AGENDA</vt:lpstr>
      <vt:lpstr>PROBLEM STATEMENT  1)Building The structure 2)Giving Perfect Colors  3) Inserting pictures 4) Making Scrolling smooth 5) Making it Responsive  </vt:lpstr>
      <vt:lpstr>PROJECT OVERVIEW   A Digital Portfolio fully attached about my skills in the software world and also it holds my project i have linked my github , linkedin ,Twitter profile </vt:lpstr>
      <vt:lpstr>WHO ARE THE END USERS?   The Companies I go for Interview My Online Clients </vt:lpstr>
      <vt:lpstr>TOOLS AND TECHNIQUES   HTML css JAVASCRI PT </vt:lpstr>
      <vt:lpstr>PowerPoint Presentation</vt:lpstr>
      <vt:lpstr>FEATURES AND FUNCTIONALITY   Displays My Essential Details Scrolls Smootly it has a Arrow  button in the left to scroll up from down </vt:lpstr>
      <vt:lpstr>RESULTS AND SCREENSHOTS</vt:lpstr>
      <vt:lpstr>CONCLUSION  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26</cp:revision>
  <dcterms:created xsi:type="dcterms:W3CDTF">2024-03-29T15:07:22Z</dcterms:created>
  <dcterms:modified xsi:type="dcterms:W3CDTF">2025-09-12T11:07:17Z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