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39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j043-lokesh.github.io/TNSDC-FWD-Digital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M.Lokesh</a:t>
            </a:r>
            <a:r>
              <a:rPr lang="en-IN" sz="2400" dirty="0"/>
              <a:t> </a:t>
            </a:r>
            <a:r>
              <a:rPr lang="en-IN" sz="2400" dirty="0" err="1"/>
              <a:t>sathyan</a:t>
            </a:r>
            <a:endParaRPr lang="en-US" sz="2400" dirty="0"/>
          </a:p>
          <a:p>
            <a:r>
              <a:rPr lang="en-US" sz="2400" dirty="0"/>
              <a:t>REGISTER NO AND NMID: 222404542/asunm130124j043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 :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1E318-8328-4027-BD43-58A29A18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76" y="1325634"/>
            <a:ext cx="4867742" cy="3515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DF98A-B5C8-4934-824E-9A85D72C8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59" y="3061903"/>
            <a:ext cx="4357539" cy="29460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182" y="381000"/>
            <a:ext cx="9607868" cy="29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</a:t>
            </a:r>
            <a:r>
              <a:rPr lang="en-IN" sz="2000" dirty="0"/>
              <a:t>ONCLUSION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link :</a:t>
            </a:r>
            <a:r>
              <a:rPr lang="en-US" sz="900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900" b="1" i="0" u="sng" dirty="0">
                <a:solidFill>
                  <a:srgbClr val="0969DA"/>
                </a:solidFill>
                <a:effectLst/>
                <a:latin typeface="-apple-system"/>
              </a:rPr>
              <a:t>https://github.com/24j043-Lokesh/TNSDC-FWD-DigitalPortfolio.git</a:t>
            </a:r>
            <a:b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link :</a:t>
            </a:r>
            <a:r>
              <a:rPr lang="en-US" sz="900" b="1" i="0" u="sng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https://24j043-lokesh.github.io/TNSDC-FWD-DigitalPortfolio/</a:t>
            </a:r>
            <a:br>
              <a:rPr lang="en-US" sz="2000" dirty="0"/>
            </a:b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410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12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657225"/>
            <a:ext cx="9582150" cy="6468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6525" algn="l" rtl="0">
              <a:lnSpc>
                <a:spcPct val="121000"/>
              </a:lnSpc>
              <a:buClr>
                <a:srgbClr val="010101"/>
              </a:buClr>
              <a:buSzPts val="3300"/>
            </a:pPr>
            <a:r>
              <a:rPr lang="en-US" sz="4250" spc="-20" dirty="0"/>
              <a:t> </a:t>
            </a: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1)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2)Building The structure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IN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</a:t>
            </a:r>
            <a:b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5) Making it Responsive</a:t>
            </a:r>
            <a:br>
              <a:rPr lang="en-US" sz="4400" dirty="0"/>
            </a:br>
            <a:br>
              <a:rPr lang="en-US" sz="4400" dirty="0"/>
            </a:br>
            <a:endParaRPr sz="44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0000" y="7696200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00050"/>
            <a:ext cx="8794750" cy="67971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20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863" y="914400"/>
            <a:ext cx="5014595" cy="5156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br>
              <a:rPr lang="en-US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32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ompanies I go for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nterview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y online </a:t>
            </a:r>
            <a:r>
              <a:rPr lang="en-US" sz="4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lients</a:t>
            </a:r>
            <a:br>
              <a:rPr lang="en-US" sz="800" dirty="0"/>
            </a:b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40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44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en-US" sz="4400" dirty="0"/>
            </a:b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127877" cy="6469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9938083" cy="4343400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6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334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 PROBLEM STATEMENT 1)Giving Perfect Colors  2)Building The structure 3 ) Inserting pictures 4) Making Scrolling smooth  5) Making it Responsive  </vt:lpstr>
      <vt:lpstr>PROJECT OVERVIEW   A Digital Portfolio fully attached about my skills in the software world and also it holds my project i have linked my github , linkedin ,Twitter profile </vt:lpstr>
      <vt:lpstr>WHO ARE THE END USERS?  The End Users are..   The Companies I go for Interview My online Clients  </vt:lpstr>
      <vt:lpstr>TOOLS AND TECHNIQUES   HTML css JAVASCRIPT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 I have created this Portfolio with my Hardwork and consistency github link : https://github.com/24j043-Lokesh/TNSDC-FWD-DigitalPortfolio.git portfolio link :https://24j043-lokesh.github.io/TNSDC-FWD-DigitalPortfolio/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25</cp:revision>
  <dcterms:created xsi:type="dcterms:W3CDTF">2024-03-29T15:07:22Z</dcterms:created>
  <dcterms:modified xsi:type="dcterms:W3CDTF">2025-09-15T12:27:12Z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