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39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M.Lokesh</a:t>
            </a:r>
            <a:r>
              <a:rPr lang="en-IN" sz="2400" dirty="0"/>
              <a:t> </a:t>
            </a:r>
            <a:r>
              <a:rPr lang="en-IN" sz="2400" dirty="0" err="1"/>
              <a:t>sathyan</a:t>
            </a:r>
            <a:endParaRPr lang="en-US" sz="2400" dirty="0"/>
          </a:p>
          <a:p>
            <a:r>
              <a:rPr lang="en-US" sz="2400" dirty="0"/>
              <a:t>REGISTER NO AND NMID: 222404542/asunm130124j043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Bsc.Software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COLLEGE: COLLEGE/ UNIVERSITY : A.M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61E318-8328-4027-BD43-58A29A187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576" y="1325634"/>
            <a:ext cx="4867742" cy="3515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9DF98A-B5C8-4934-824E-9A85D72C8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59" y="3061903"/>
            <a:ext cx="4357539" cy="29460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7550468" cy="524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4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US" sz="4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br>
              <a:rPr lang="en-US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46410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r>
              <a:rPr lang="en-US" sz="4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br>
              <a:rPr lang="en-US" sz="1200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657225"/>
            <a:ext cx="9582150" cy="64680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6525" algn="l" rtl="0">
              <a:lnSpc>
                <a:spcPct val="121000"/>
              </a:lnSpc>
              <a:buClr>
                <a:srgbClr val="010101"/>
              </a:buClr>
              <a:buSzPts val="3300"/>
            </a:pPr>
            <a:r>
              <a:rPr lang="en-US" sz="4250" spc="-20" dirty="0"/>
              <a:t> </a:t>
            </a: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US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US" sz="4250" spc="10" dirty="0"/>
              <a:t>1)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b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2)Building The structure</a:t>
            </a:r>
            <a:br>
              <a:rPr lang="en-US" sz="4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br>
              <a:rPr lang="en-IN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</a:t>
            </a:r>
            <a:b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5) Making it Responsive</a:t>
            </a:r>
            <a:br>
              <a:rPr lang="en-US" sz="4400" dirty="0"/>
            </a:br>
            <a:br>
              <a:rPr lang="en-US" sz="4400" dirty="0"/>
            </a:br>
            <a:endParaRPr sz="440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430000" y="7696200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00050"/>
            <a:ext cx="8794750" cy="67971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Digital Portfolio fully attached about my skills in the software world and also it holds my project</a:t>
            </a:r>
            <a:br>
              <a:rPr lang="en-US" sz="4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4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4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br>
              <a:rPr lang="en-US" sz="120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863" y="914400"/>
            <a:ext cx="5014595" cy="5156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br>
              <a:rPr lang="en-US" sz="32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32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32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4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he </a:t>
            </a:r>
            <a:r>
              <a:rPr lang="en-US" sz="4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ompanies I go for </a:t>
            </a:r>
            <a:r>
              <a:rPr lang="en-US" sz="4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nterview </a:t>
            </a:r>
            <a:r>
              <a:rPr lang="en-US" sz="4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y online </a:t>
            </a:r>
            <a:r>
              <a:rPr lang="en-US" sz="4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lients</a:t>
            </a:r>
            <a:br>
              <a:rPr lang="en-US" sz="800" dirty="0"/>
            </a:br>
            <a:br>
              <a:rPr lang="en-US" sz="100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409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br>
              <a:rPr lang="en-US" sz="4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br>
              <a:rPr lang="en-US" sz="44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br>
              <a:rPr lang="en-US" sz="4400" dirty="0"/>
            </a:br>
            <a:endParaRPr sz="44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7127877" cy="6469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8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2800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9938083" cy="4343400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b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36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b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305</Words>
  <Application>Microsoft Office PowerPoint</Application>
  <PresentationFormat>Widescreen</PresentationFormat>
  <Paragraphs>43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    DIGITAL PORTFOLIO </vt:lpstr>
      <vt:lpstr>AGENDA</vt:lpstr>
      <vt:lpstr> PROBLEM STATEMENT 1)Giving Perfect Colors  2)Building The structure 3 ) Inserting pictures 4) Making Scrolling smooth  5) Making it Responsive  </vt:lpstr>
      <vt:lpstr>PROJECT OVERVIEW   A Digital Portfolio fully attached about my skills in the software world and also it holds my project i have linked my github , linkedin ,Twitter profile </vt:lpstr>
      <vt:lpstr>WHO ARE THE END USERS?  The End Users are..   The Companies I go for Interview My online Clients  </vt:lpstr>
      <vt:lpstr>TOOLS AND TECHNIQUES   HTML css JAVASCRIPT </vt:lpstr>
      <vt:lpstr>PowerPoint Presentation</vt:lpstr>
      <vt:lpstr>FEATURES AND FUNCTIONALITY  Displays My Essential Details Scrolls Smootly it has a Arrow  button in the left to scroll up from down </vt:lpstr>
      <vt:lpstr>RESULTS AND SCREENSHOTS</vt:lpstr>
      <vt:lpstr>CONCLUSION   I have created this Portfolio with my Hardwork and consistency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LAB-5</cp:lastModifiedBy>
  <cp:revision>24</cp:revision>
  <dcterms:created xsi:type="dcterms:W3CDTF">2024-03-29T15:07:22Z</dcterms:created>
  <dcterms:modified xsi:type="dcterms:W3CDTF">2025-09-13T11:15:06Z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