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redoka" charset="1" panose="02000000000000000000"/>
      <p:regular r:id="rId16"/>
    </p:embeddedFont>
    <p:embeddedFont>
      <p:font typeface="Montserrat Medium" charset="1" panose="00000600000000000000"/>
      <p:regular r:id="rId17"/>
    </p:embeddedFont>
    <p:embeddedFont>
      <p:font typeface="Montserrat Semi-Bold Italics" charset="1" panose="00000700000000000000"/>
      <p:regular r:id="rId18"/>
    </p:embeddedFont>
    <p:embeddedFont>
      <p:font typeface="Montserrat Semi-Bold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jpeg" Type="http://schemas.openxmlformats.org/officeDocument/2006/relationships/image"/><Relationship Id="rId11" Target="../media/image23.pn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jpeg" Type="http://schemas.openxmlformats.org/officeDocument/2006/relationships/image"/><Relationship Id="rId9" Target="../media/image2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18" Target="../media/image5.png" Type="http://schemas.openxmlformats.org/officeDocument/2006/relationships/image"/><Relationship Id="rId19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3186" y="-882247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22958">
            <a:off x="7446216" y="-1175426"/>
            <a:ext cx="16072061" cy="11601106"/>
          </a:xfrm>
          <a:custGeom>
            <a:avLst/>
            <a:gdLst/>
            <a:ahLst/>
            <a:cxnLst/>
            <a:rect r="r" b="b" t="t" l="l"/>
            <a:pathLst>
              <a:path h="11601106" w="16072061">
                <a:moveTo>
                  <a:pt x="0" y="0"/>
                </a:moveTo>
                <a:lnTo>
                  <a:pt x="16072061" y="0"/>
                </a:lnTo>
                <a:lnTo>
                  <a:pt x="16072061" y="11601105"/>
                </a:lnTo>
                <a:lnTo>
                  <a:pt x="0" y="11601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19911" y="6213323"/>
            <a:ext cx="3050862" cy="1736218"/>
          </a:xfrm>
          <a:custGeom>
            <a:avLst/>
            <a:gdLst/>
            <a:ahLst/>
            <a:cxnLst/>
            <a:rect r="r" b="b" t="t" l="l"/>
            <a:pathLst>
              <a:path h="1736218" w="3050862">
                <a:moveTo>
                  <a:pt x="0" y="0"/>
                </a:moveTo>
                <a:lnTo>
                  <a:pt x="3050862" y="0"/>
                </a:lnTo>
                <a:lnTo>
                  <a:pt x="3050862" y="1736218"/>
                </a:lnTo>
                <a:lnTo>
                  <a:pt x="0" y="1736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23187"/>
            <a:ext cx="8498111" cy="8980273"/>
          </a:xfrm>
          <a:custGeom>
            <a:avLst/>
            <a:gdLst/>
            <a:ahLst/>
            <a:cxnLst/>
            <a:rect r="r" b="b" t="t" l="l"/>
            <a:pathLst>
              <a:path h="8980273" w="8498111">
                <a:moveTo>
                  <a:pt x="0" y="0"/>
                </a:moveTo>
                <a:lnTo>
                  <a:pt x="8498111" y="0"/>
                </a:lnTo>
                <a:lnTo>
                  <a:pt x="8498111" y="8980273"/>
                </a:lnTo>
                <a:lnTo>
                  <a:pt x="0" y="8980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2246" y="858013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7"/>
                </a:lnTo>
                <a:lnTo>
                  <a:pt x="0" y="1444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753393"/>
            <a:ext cx="1704110" cy="969794"/>
          </a:xfrm>
          <a:custGeom>
            <a:avLst/>
            <a:gdLst/>
            <a:ahLst/>
            <a:cxnLst/>
            <a:rect r="r" b="b" t="t" l="l"/>
            <a:pathLst>
              <a:path h="969794" w="1704110">
                <a:moveTo>
                  <a:pt x="0" y="0"/>
                </a:moveTo>
                <a:lnTo>
                  <a:pt x="1704110" y="0"/>
                </a:lnTo>
                <a:lnTo>
                  <a:pt x="1704110" y="969794"/>
                </a:lnTo>
                <a:lnTo>
                  <a:pt x="0" y="969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0025" y="202577"/>
            <a:ext cx="1077638" cy="911848"/>
          </a:xfrm>
          <a:custGeom>
            <a:avLst/>
            <a:gdLst/>
            <a:ahLst/>
            <a:cxnLst/>
            <a:rect r="r" b="b" t="t" l="l"/>
            <a:pathLst>
              <a:path h="911848" w="1077638">
                <a:moveTo>
                  <a:pt x="0" y="0"/>
                </a:moveTo>
                <a:lnTo>
                  <a:pt x="1077638" y="0"/>
                </a:lnTo>
                <a:lnTo>
                  <a:pt x="1077638" y="911848"/>
                </a:lnTo>
                <a:lnTo>
                  <a:pt x="0" y="91184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07070" y="2717440"/>
            <a:ext cx="9991293" cy="242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844"/>
              </a:lnSpc>
            </a:pPr>
            <a:r>
              <a:rPr lang="en-US" sz="141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QUICKDOC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03539" y="5048250"/>
            <a:ext cx="10398355" cy="191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5547" spc="29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Book doctor’s</a:t>
            </a:r>
          </a:p>
          <a:p>
            <a:pPr algn="ctr">
              <a:lnSpc>
                <a:spcPts val="7766"/>
              </a:lnSpc>
            </a:pPr>
            <a:r>
              <a:rPr lang="en-US" sz="5547" spc="29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appointments online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95003" y="9352902"/>
            <a:ext cx="10398355" cy="93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5547" spc="29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By team:- CodeBreakers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1655213" y="-695980"/>
            <a:ext cx="12808520" cy="10852310"/>
          </a:xfrm>
          <a:custGeom>
            <a:avLst/>
            <a:gdLst/>
            <a:ahLst/>
            <a:cxnLst/>
            <a:rect r="r" b="b" t="t" l="l"/>
            <a:pathLst>
              <a:path h="10852310" w="12808520">
                <a:moveTo>
                  <a:pt x="0" y="0"/>
                </a:moveTo>
                <a:lnTo>
                  <a:pt x="12808520" y="0"/>
                </a:lnTo>
                <a:lnTo>
                  <a:pt x="12808520" y="10852310"/>
                </a:lnTo>
                <a:lnTo>
                  <a:pt x="0" y="1085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727506">
            <a:off x="-3670274" y="-3072317"/>
            <a:ext cx="16838642" cy="12154438"/>
          </a:xfrm>
          <a:custGeom>
            <a:avLst/>
            <a:gdLst/>
            <a:ahLst/>
            <a:cxnLst/>
            <a:rect r="r" b="b" t="t" l="l"/>
            <a:pathLst>
              <a:path h="12154438" w="16838642">
                <a:moveTo>
                  <a:pt x="0" y="0"/>
                </a:moveTo>
                <a:lnTo>
                  <a:pt x="16838642" y="0"/>
                </a:lnTo>
                <a:lnTo>
                  <a:pt x="16838642" y="12154438"/>
                </a:lnTo>
                <a:lnTo>
                  <a:pt x="0" y="1215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10644"/>
            <a:ext cx="9144000" cy="9676356"/>
          </a:xfrm>
          <a:custGeom>
            <a:avLst/>
            <a:gdLst/>
            <a:ahLst/>
            <a:cxnLst/>
            <a:rect r="r" b="b" t="t" l="l"/>
            <a:pathLst>
              <a:path h="9676356" w="9144000">
                <a:moveTo>
                  <a:pt x="0" y="0"/>
                </a:moveTo>
                <a:lnTo>
                  <a:pt x="9144000" y="0"/>
                </a:lnTo>
                <a:lnTo>
                  <a:pt x="9144000" y="9676356"/>
                </a:lnTo>
                <a:lnTo>
                  <a:pt x="0" y="9676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0009" y="2834279"/>
            <a:ext cx="8725954" cy="409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</a:t>
            </a:r>
          </a:p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1575" y="4880901"/>
            <a:ext cx="1874050" cy="1523446"/>
          </a:xfrm>
          <a:custGeom>
            <a:avLst/>
            <a:gdLst/>
            <a:ahLst/>
            <a:cxnLst/>
            <a:rect r="r" b="b" t="t" l="l"/>
            <a:pathLst>
              <a:path h="1523446" w="1874050">
                <a:moveTo>
                  <a:pt x="0" y="0"/>
                </a:moveTo>
                <a:lnTo>
                  <a:pt x="1874050" y="0"/>
                </a:lnTo>
                <a:lnTo>
                  <a:pt x="1874050" y="1523446"/>
                </a:lnTo>
                <a:lnTo>
                  <a:pt x="0" y="152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21520" y="85597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8277" y="3301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44633" y="9423826"/>
            <a:ext cx="1873333" cy="1066097"/>
          </a:xfrm>
          <a:custGeom>
            <a:avLst/>
            <a:gdLst/>
            <a:ahLst/>
            <a:cxnLst/>
            <a:rect r="r" b="b" t="t" l="l"/>
            <a:pathLst>
              <a:path h="1066097" w="1873333">
                <a:moveTo>
                  <a:pt x="0" y="0"/>
                </a:moveTo>
                <a:lnTo>
                  <a:pt x="1873333" y="0"/>
                </a:lnTo>
                <a:lnTo>
                  <a:pt x="1873333" y="1066096"/>
                </a:lnTo>
                <a:lnTo>
                  <a:pt x="0" y="10660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68802">
            <a:off x="-4816841" y="-2332895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2" y="0"/>
                </a:lnTo>
                <a:lnTo>
                  <a:pt x="19179332" y="16250125"/>
                </a:lnTo>
                <a:lnTo>
                  <a:pt x="0" y="1625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91050">
            <a:off x="-4938072" y="-1206000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79832" y="1686531"/>
            <a:ext cx="6813203" cy="8600469"/>
          </a:xfrm>
          <a:custGeom>
            <a:avLst/>
            <a:gdLst/>
            <a:ahLst/>
            <a:cxnLst/>
            <a:rect r="r" b="b" t="t" l="l"/>
            <a:pathLst>
              <a:path h="8600469" w="6813203">
                <a:moveTo>
                  <a:pt x="0" y="0"/>
                </a:moveTo>
                <a:lnTo>
                  <a:pt x="6813203" y="0"/>
                </a:lnTo>
                <a:lnTo>
                  <a:pt x="6813203" y="8600469"/>
                </a:lnTo>
                <a:lnTo>
                  <a:pt x="0" y="86004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19460"/>
            <a:ext cx="7567282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05903"/>
            <a:ext cx="9233074" cy="261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QuickDoc is an online platform for booking doctor appointments, allowing users to select doctors and hospitals based on their convenience and medical needs.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558514" y="1471860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86699" y="747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67162" y="9772650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939805"/>
            <a:ext cx="923307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QuickDoc partners with hospitals across every state to connect you with the ideal doctor and hospital, tailored to your needs and proximity.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37974">
            <a:off x="4078647" y="-1036010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9959" y="-1492094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694473"/>
            <a:ext cx="8827455" cy="7737525"/>
          </a:xfrm>
          <a:custGeom>
            <a:avLst/>
            <a:gdLst/>
            <a:ahLst/>
            <a:cxnLst/>
            <a:rect r="r" b="b" t="t" l="l"/>
            <a:pathLst>
              <a:path h="7737525" w="8827455">
                <a:moveTo>
                  <a:pt x="0" y="0"/>
                </a:moveTo>
                <a:lnTo>
                  <a:pt x="8827455" y="0"/>
                </a:lnTo>
                <a:lnTo>
                  <a:pt x="8827455" y="7737525"/>
                </a:lnTo>
                <a:lnTo>
                  <a:pt x="0" y="7737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96359" y="1428750"/>
            <a:ext cx="426294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96359" y="5174166"/>
            <a:ext cx="426294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Mission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813866" y="297325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8987961"/>
            <a:ext cx="1560511" cy="888072"/>
          </a:xfrm>
          <a:custGeom>
            <a:avLst/>
            <a:gdLst/>
            <a:ahLst/>
            <a:cxnLst/>
            <a:rect r="r" b="b" t="t" l="l"/>
            <a:pathLst>
              <a:path h="888072" w="1560511">
                <a:moveTo>
                  <a:pt x="0" y="0"/>
                </a:moveTo>
                <a:lnTo>
                  <a:pt x="1560511" y="0"/>
                </a:lnTo>
                <a:lnTo>
                  <a:pt x="1560511" y="888073"/>
                </a:lnTo>
                <a:lnTo>
                  <a:pt x="0" y="8880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76444" y="2640972"/>
            <a:ext cx="7182856" cy="261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1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revolutionize healthcare access by making doctor and hospital bookings seamless, personalized, and accessible to everyone, everywhere.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76444" y="6550196"/>
            <a:ext cx="7182856" cy="3411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1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mission is to simplify healthcare by providing a user-friendly platform that connects patients with the best doctors and hospitals, ensuring convenience, quality, and accessibility for all.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684915" y="-158386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19225" y="1361217"/>
            <a:ext cx="7567282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Our Services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9225" y="3644328"/>
            <a:ext cx="10414555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Online Doctor Appointments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9225" y="4654995"/>
            <a:ext cx="1068978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Book consultations with doctors across various specialties, tailored to your medical needs.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9225" y="6039819"/>
            <a:ext cx="10414555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Hospital 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9225" y="7069042"/>
            <a:ext cx="10689786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 matched with top hospitals near you, ensuring the best care based on your location and preferences.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542507" y="1148845"/>
            <a:ext cx="5382069" cy="11973745"/>
          </a:xfrm>
          <a:custGeom>
            <a:avLst/>
            <a:gdLst/>
            <a:ahLst/>
            <a:cxnLst/>
            <a:rect r="r" b="b" t="t" l="l"/>
            <a:pathLst>
              <a:path h="11973745" w="5382069">
                <a:moveTo>
                  <a:pt x="0" y="0"/>
                </a:moveTo>
                <a:lnTo>
                  <a:pt x="5382069" y="0"/>
                </a:lnTo>
                <a:lnTo>
                  <a:pt x="5382069" y="11973745"/>
                </a:lnTo>
                <a:lnTo>
                  <a:pt x="0" y="11973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77007" y="1382822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3" y="0"/>
                </a:lnTo>
                <a:lnTo>
                  <a:pt x="1777053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97050" y="1299474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45550" y="580754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50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22137">
            <a:off x="3114542" y="536167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75073" y="2808768"/>
            <a:ext cx="8066398" cy="8155366"/>
          </a:xfrm>
          <a:custGeom>
            <a:avLst/>
            <a:gdLst/>
            <a:ahLst/>
            <a:cxnLst/>
            <a:rect r="r" b="b" t="t" l="l"/>
            <a:pathLst>
              <a:path h="8155366" w="8066398">
                <a:moveTo>
                  <a:pt x="0" y="0"/>
                </a:moveTo>
                <a:lnTo>
                  <a:pt x="8066398" y="0"/>
                </a:lnTo>
                <a:lnTo>
                  <a:pt x="8066398" y="8155366"/>
                </a:lnTo>
                <a:lnTo>
                  <a:pt x="0" y="8155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881471" y="2200402"/>
            <a:ext cx="2791766" cy="2337435"/>
            <a:chOff x="0" y="0"/>
            <a:chExt cx="788118" cy="6598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118" cy="659860"/>
            </a:xfrm>
            <a:custGeom>
              <a:avLst/>
              <a:gdLst/>
              <a:ahLst/>
              <a:cxnLst/>
              <a:rect r="r" b="b" t="t" l="l"/>
              <a:pathLst>
                <a:path h="659860" w="788118">
                  <a:moveTo>
                    <a:pt x="63782" y="0"/>
                  </a:moveTo>
                  <a:lnTo>
                    <a:pt x="724336" y="0"/>
                  </a:lnTo>
                  <a:cubicBezTo>
                    <a:pt x="759562" y="0"/>
                    <a:pt x="788118" y="28556"/>
                    <a:pt x="788118" y="63782"/>
                  </a:cubicBezTo>
                  <a:lnTo>
                    <a:pt x="788118" y="596078"/>
                  </a:lnTo>
                  <a:cubicBezTo>
                    <a:pt x="788118" y="631304"/>
                    <a:pt x="759562" y="659860"/>
                    <a:pt x="724336" y="659860"/>
                  </a:cubicBezTo>
                  <a:lnTo>
                    <a:pt x="63782" y="659860"/>
                  </a:lnTo>
                  <a:cubicBezTo>
                    <a:pt x="28556" y="659860"/>
                    <a:pt x="0" y="631304"/>
                    <a:pt x="0" y="596078"/>
                  </a:cubicBezTo>
                  <a:lnTo>
                    <a:pt x="0" y="63782"/>
                  </a:lnTo>
                  <a:cubicBezTo>
                    <a:pt x="0" y="28556"/>
                    <a:pt x="28556" y="0"/>
                    <a:pt x="63782" y="0"/>
                  </a:cubicBezTo>
                  <a:close/>
                </a:path>
              </a:pathLst>
            </a:custGeom>
            <a:blipFill>
              <a:blip r:embed="rId8"/>
              <a:stretch>
                <a:fillRect l="-48272" t="-90162" r="-58602" b="-13928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835465" y="6148182"/>
            <a:ext cx="2837772" cy="2375954"/>
            <a:chOff x="0" y="0"/>
            <a:chExt cx="788118" cy="6598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8118" cy="659860"/>
            </a:xfrm>
            <a:custGeom>
              <a:avLst/>
              <a:gdLst/>
              <a:ahLst/>
              <a:cxnLst/>
              <a:rect r="r" b="b" t="t" l="l"/>
              <a:pathLst>
                <a:path h="659860" w="788118">
                  <a:moveTo>
                    <a:pt x="62748" y="0"/>
                  </a:moveTo>
                  <a:lnTo>
                    <a:pt x="725370" y="0"/>
                  </a:lnTo>
                  <a:cubicBezTo>
                    <a:pt x="760025" y="0"/>
                    <a:pt x="788118" y="28093"/>
                    <a:pt x="788118" y="62748"/>
                  </a:cubicBezTo>
                  <a:lnTo>
                    <a:pt x="788118" y="597112"/>
                  </a:lnTo>
                  <a:cubicBezTo>
                    <a:pt x="788118" y="613754"/>
                    <a:pt x="781507" y="629714"/>
                    <a:pt x="769739" y="641481"/>
                  </a:cubicBezTo>
                  <a:cubicBezTo>
                    <a:pt x="757972" y="653249"/>
                    <a:pt x="742012" y="659860"/>
                    <a:pt x="725370" y="659860"/>
                  </a:cubicBezTo>
                  <a:lnTo>
                    <a:pt x="62748" y="659860"/>
                  </a:lnTo>
                  <a:cubicBezTo>
                    <a:pt x="46106" y="659860"/>
                    <a:pt x="30146" y="653249"/>
                    <a:pt x="18378" y="641481"/>
                  </a:cubicBezTo>
                  <a:cubicBezTo>
                    <a:pt x="6611" y="629714"/>
                    <a:pt x="0" y="613754"/>
                    <a:pt x="0" y="597112"/>
                  </a:cubicBezTo>
                  <a:lnTo>
                    <a:pt x="0" y="62748"/>
                  </a:lnTo>
                  <a:cubicBezTo>
                    <a:pt x="0" y="46106"/>
                    <a:pt x="6611" y="30146"/>
                    <a:pt x="18378" y="18378"/>
                  </a:cubicBezTo>
                  <a:cubicBezTo>
                    <a:pt x="30146" y="6611"/>
                    <a:pt x="46106" y="0"/>
                    <a:pt x="62748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4046" r="0" b="-1539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7307052" y="284797"/>
            <a:ext cx="8732370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Our Team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256991" y="2200402"/>
            <a:ext cx="2791766" cy="2337435"/>
            <a:chOff x="0" y="0"/>
            <a:chExt cx="788118" cy="6598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88118" cy="659860"/>
            </a:xfrm>
            <a:custGeom>
              <a:avLst/>
              <a:gdLst/>
              <a:ahLst/>
              <a:cxnLst/>
              <a:rect r="r" b="b" t="t" l="l"/>
              <a:pathLst>
                <a:path h="659860" w="788118">
                  <a:moveTo>
                    <a:pt x="63782" y="0"/>
                  </a:moveTo>
                  <a:lnTo>
                    <a:pt x="724336" y="0"/>
                  </a:lnTo>
                  <a:cubicBezTo>
                    <a:pt x="759562" y="0"/>
                    <a:pt x="788118" y="28556"/>
                    <a:pt x="788118" y="63782"/>
                  </a:cubicBezTo>
                  <a:lnTo>
                    <a:pt x="788118" y="596078"/>
                  </a:lnTo>
                  <a:cubicBezTo>
                    <a:pt x="788118" y="631304"/>
                    <a:pt x="759562" y="659860"/>
                    <a:pt x="724336" y="659860"/>
                  </a:cubicBezTo>
                  <a:lnTo>
                    <a:pt x="63782" y="659860"/>
                  </a:lnTo>
                  <a:cubicBezTo>
                    <a:pt x="28556" y="659860"/>
                    <a:pt x="0" y="631304"/>
                    <a:pt x="0" y="596078"/>
                  </a:cubicBezTo>
                  <a:lnTo>
                    <a:pt x="0" y="63782"/>
                  </a:lnTo>
                  <a:cubicBezTo>
                    <a:pt x="0" y="28556"/>
                    <a:pt x="28556" y="0"/>
                    <a:pt x="63782" y="0"/>
                  </a:cubicBezTo>
                  <a:close/>
                </a:path>
              </a:pathLst>
            </a:custGeom>
            <a:blipFill>
              <a:blip r:embed="rId10"/>
              <a:stretch>
                <a:fillRect l="-15994" t="-14249" r="-17699" b="-98657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154945" y="6109168"/>
            <a:ext cx="2884370" cy="2414969"/>
            <a:chOff x="0" y="0"/>
            <a:chExt cx="788118" cy="6598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88118" cy="659860"/>
            </a:xfrm>
            <a:custGeom>
              <a:avLst/>
              <a:gdLst/>
              <a:ahLst/>
              <a:cxnLst/>
              <a:rect r="r" b="b" t="t" l="l"/>
              <a:pathLst>
                <a:path h="659860" w="788118">
                  <a:moveTo>
                    <a:pt x="61734" y="0"/>
                  </a:moveTo>
                  <a:lnTo>
                    <a:pt x="726384" y="0"/>
                  </a:lnTo>
                  <a:cubicBezTo>
                    <a:pt x="760478" y="0"/>
                    <a:pt x="788118" y="27639"/>
                    <a:pt x="788118" y="61734"/>
                  </a:cubicBezTo>
                  <a:lnTo>
                    <a:pt x="788118" y="598126"/>
                  </a:lnTo>
                  <a:cubicBezTo>
                    <a:pt x="788118" y="632221"/>
                    <a:pt x="760478" y="659860"/>
                    <a:pt x="726384" y="659860"/>
                  </a:cubicBezTo>
                  <a:lnTo>
                    <a:pt x="61734" y="659860"/>
                  </a:lnTo>
                  <a:cubicBezTo>
                    <a:pt x="27639" y="659860"/>
                    <a:pt x="0" y="632221"/>
                    <a:pt x="0" y="598126"/>
                  </a:cubicBezTo>
                  <a:lnTo>
                    <a:pt x="0" y="61734"/>
                  </a:lnTo>
                  <a:cubicBezTo>
                    <a:pt x="0" y="27639"/>
                    <a:pt x="27639" y="0"/>
                    <a:pt x="61734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-792" r="0" b="-58457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4641584" y="1489407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227526" y="102870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4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81467" y="593515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4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728296" y="4937887"/>
            <a:ext cx="3454842" cy="87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b="true" sz="3399" i="true">
                <a:solidFill>
                  <a:srgbClr val="FFFFFF"/>
                </a:solidFill>
                <a:latin typeface="Montserrat Semi-Bold Italics"/>
                <a:ea typeface="Montserrat Semi-Bold Italics"/>
                <a:cs typeface="Montserrat Semi-Bold Italics"/>
                <a:sym typeface="Montserrat Semi-Bold Italics"/>
              </a:rPr>
              <a:t>Kaushik</a:t>
            </a:r>
          </a:p>
          <a:p>
            <a:pPr algn="ctr">
              <a:lnSpc>
                <a:spcPts val="3399"/>
              </a:lnSpc>
            </a:pPr>
            <a:r>
              <a:rPr lang="en-US" b="true" sz="3399" i="true">
                <a:solidFill>
                  <a:srgbClr val="FFFFFF"/>
                </a:solidFill>
                <a:latin typeface="Montserrat Semi-Bold Italics"/>
                <a:ea typeface="Montserrat Semi-Bold Italics"/>
                <a:cs typeface="Montserrat Semi-Bold Italics"/>
                <a:sym typeface="Montserrat Semi-Bold Italics"/>
              </a:rPr>
              <a:t>Sarkar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26930" y="8924171"/>
            <a:ext cx="3454842" cy="87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b="true" sz="3399" i="true">
                <a:solidFill>
                  <a:srgbClr val="FFFFFF"/>
                </a:solidFill>
                <a:latin typeface="Montserrat Semi-Bold Italics"/>
                <a:ea typeface="Montserrat Semi-Bold Italics"/>
                <a:cs typeface="Montserrat Semi-Bold Italics"/>
                <a:sym typeface="Montserrat Semi-Bold Italics"/>
              </a:rPr>
              <a:t>Abhiraj Chaubey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893008" y="8924171"/>
            <a:ext cx="3155749" cy="87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b="true" sz="3399" i="true">
                <a:solidFill>
                  <a:srgbClr val="FFFFFF"/>
                </a:solidFill>
                <a:latin typeface="Montserrat Semi-Bold Italics"/>
                <a:ea typeface="Montserrat Semi-Bold Italics"/>
                <a:cs typeface="Montserrat Semi-Bold Italics"/>
                <a:sym typeface="Montserrat Semi-Bold Italics"/>
              </a:rPr>
              <a:t>Abhishek</a:t>
            </a:r>
          </a:p>
          <a:p>
            <a:pPr algn="ctr">
              <a:lnSpc>
                <a:spcPts val="3399"/>
              </a:lnSpc>
            </a:pPr>
            <a:r>
              <a:rPr lang="en-US" b="true" sz="3399" i="true">
                <a:solidFill>
                  <a:srgbClr val="FFFFFF"/>
                </a:solidFill>
                <a:latin typeface="Montserrat Semi-Bold Italics"/>
                <a:ea typeface="Montserrat Semi-Bold Italics"/>
                <a:cs typeface="Montserrat Semi-Bold Italics"/>
                <a:sym typeface="Montserrat Semi-Bold Italics"/>
              </a:rPr>
              <a:t>Vishwakarma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893008" y="4738370"/>
            <a:ext cx="3454842" cy="87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b="true" sz="3399" i="true">
                <a:solidFill>
                  <a:srgbClr val="FFFFFF"/>
                </a:solidFill>
                <a:latin typeface="Montserrat Semi-Bold Italics"/>
                <a:ea typeface="Montserrat Semi-Bold Italics"/>
                <a:cs typeface="Montserrat Semi-Bold Italics"/>
                <a:sym typeface="Montserrat Semi-Bold Italics"/>
              </a:rPr>
              <a:t>Rajnish</a:t>
            </a:r>
          </a:p>
          <a:p>
            <a:pPr algn="ctr">
              <a:lnSpc>
                <a:spcPts val="3399"/>
              </a:lnSpc>
            </a:pPr>
            <a:r>
              <a:rPr lang="en-US" b="true" sz="3399" i="true">
                <a:solidFill>
                  <a:srgbClr val="FFFFFF"/>
                </a:solidFill>
                <a:latin typeface="Montserrat Semi-Bold Italics"/>
                <a:ea typeface="Montserrat Semi-Bold Italics"/>
                <a:cs typeface="Montserrat Semi-Bold Italics"/>
                <a:sym typeface="Montserrat Semi-Bold Italics"/>
              </a:rPr>
              <a:t>Pandey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374719" y="-372707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171698" y="1024524"/>
            <a:ext cx="4285187" cy="11407046"/>
          </a:xfrm>
          <a:custGeom>
            <a:avLst/>
            <a:gdLst/>
            <a:ahLst/>
            <a:cxnLst/>
            <a:rect r="r" b="b" t="t" l="l"/>
            <a:pathLst>
              <a:path h="11407046" w="4285187">
                <a:moveTo>
                  <a:pt x="4285187" y="0"/>
                </a:moveTo>
                <a:lnTo>
                  <a:pt x="0" y="0"/>
                </a:lnTo>
                <a:lnTo>
                  <a:pt x="0" y="11407046"/>
                </a:lnTo>
                <a:lnTo>
                  <a:pt x="4285187" y="11407046"/>
                </a:lnTo>
                <a:lnTo>
                  <a:pt x="428518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9225" y="1361217"/>
            <a:ext cx="7567282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Our Facilities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9225" y="3106346"/>
            <a:ext cx="9066897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24/7 Booking Access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9225" y="3983037"/>
            <a:ext cx="10689786" cy="190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67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Enjoy the flexibility of scheduling doctor appointments anytime, day or night, from the comfort of your home.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9225" y="6215602"/>
            <a:ext cx="8906895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Distance-Based Matching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9225" y="7131019"/>
            <a:ext cx="10689786" cy="126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67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 assigned to nearby hospitals and doctors for quicker and more convenient healthcare.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326120" y="925830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426353" y="2512547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65120" y="1067950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7"/>
                </a:lnTo>
                <a:lnTo>
                  <a:pt x="0" y="1444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8541">
            <a:off x="-2423596" y="583792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2" y="0"/>
                </a:lnTo>
                <a:lnTo>
                  <a:pt x="17201472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87743">
            <a:off x="1302956" y="-484288"/>
            <a:ext cx="15279551" cy="12945947"/>
          </a:xfrm>
          <a:custGeom>
            <a:avLst/>
            <a:gdLst/>
            <a:ahLst/>
            <a:cxnLst/>
            <a:rect r="r" b="b" t="t" l="l"/>
            <a:pathLst>
              <a:path h="12945947" w="15279551">
                <a:moveTo>
                  <a:pt x="0" y="0"/>
                </a:moveTo>
                <a:lnTo>
                  <a:pt x="15279551" y="0"/>
                </a:lnTo>
                <a:lnTo>
                  <a:pt x="15279551" y="12945947"/>
                </a:lnTo>
                <a:lnTo>
                  <a:pt x="0" y="1294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2771" y="3643670"/>
            <a:ext cx="8101652" cy="7146971"/>
          </a:xfrm>
          <a:custGeom>
            <a:avLst/>
            <a:gdLst/>
            <a:ahLst/>
            <a:cxnLst/>
            <a:rect r="r" b="b" t="t" l="l"/>
            <a:pathLst>
              <a:path h="7146971" w="8101652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170746">
            <a:off x="5453401" y="2567967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0" y="0"/>
                </a:moveTo>
                <a:lnTo>
                  <a:pt x="1721618" y="0"/>
                </a:lnTo>
                <a:lnTo>
                  <a:pt x="1721618" y="486357"/>
                </a:lnTo>
                <a:lnTo>
                  <a:pt x="0" y="486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00821" y="47125"/>
            <a:ext cx="9486359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Business Aspects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7125" y="1506355"/>
            <a:ext cx="6249027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Subscription Plans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7125" y="2616970"/>
            <a:ext cx="5148440" cy="220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Offering premium membership plans for priority bookings and exclusive benefits.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7125" y="5760974"/>
            <a:ext cx="5527085" cy="141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Hospital Partnerships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7125" y="7179056"/>
            <a:ext cx="4636392" cy="275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Collaborating with hospitals for commission-based referrals and services.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90145" y="1366486"/>
            <a:ext cx="5953854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Targeted Advertising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44110" y="2616970"/>
            <a:ext cx="4818950" cy="275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Providing a platform for healthcare providers to promote their services to potential patients.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3376" y="5987288"/>
            <a:ext cx="5944624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Data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46395" y="6734048"/>
            <a:ext cx="4841353" cy="320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Offering analytics to hospitals for understanding patient preferences and improving services.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10004922">
            <a:off x="10835705" y="2265230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1721618" y="0"/>
                </a:moveTo>
                <a:lnTo>
                  <a:pt x="0" y="0"/>
                </a:lnTo>
                <a:lnTo>
                  <a:pt x="0" y="486357"/>
                </a:lnTo>
                <a:lnTo>
                  <a:pt x="1721618" y="486357"/>
                </a:lnTo>
                <a:lnTo>
                  <a:pt x="17216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68527" y="7978632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0" y="0"/>
                </a:moveTo>
                <a:lnTo>
                  <a:pt x="1721618" y="0"/>
                </a:lnTo>
                <a:lnTo>
                  <a:pt x="1721618" y="486357"/>
                </a:lnTo>
                <a:lnTo>
                  <a:pt x="0" y="486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10226635">
            <a:off x="4769115" y="7839101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0" y="486357"/>
                </a:moveTo>
                <a:lnTo>
                  <a:pt x="1721618" y="486357"/>
                </a:lnTo>
                <a:lnTo>
                  <a:pt x="1721618" y="0"/>
                </a:lnTo>
                <a:lnTo>
                  <a:pt x="0" y="0"/>
                </a:lnTo>
                <a:lnTo>
                  <a:pt x="0" y="486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555593" y="2071105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3" y="0"/>
                </a:lnTo>
                <a:lnTo>
                  <a:pt x="1397243" y="1135842"/>
                </a:lnTo>
                <a:lnTo>
                  <a:pt x="0" y="1135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08008" y="-368448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787125" y="190229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78541">
            <a:off x="-2423596" y="583792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2" y="0"/>
                </a:lnTo>
                <a:lnTo>
                  <a:pt x="17201472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87743">
            <a:off x="1302956" y="-484288"/>
            <a:ext cx="15279551" cy="12945947"/>
          </a:xfrm>
          <a:custGeom>
            <a:avLst/>
            <a:gdLst/>
            <a:ahLst/>
            <a:cxnLst/>
            <a:rect r="r" b="b" t="t" l="l"/>
            <a:pathLst>
              <a:path h="12945947" w="15279551">
                <a:moveTo>
                  <a:pt x="0" y="0"/>
                </a:moveTo>
                <a:lnTo>
                  <a:pt x="15279551" y="0"/>
                </a:lnTo>
                <a:lnTo>
                  <a:pt x="15279551" y="12945947"/>
                </a:lnTo>
                <a:lnTo>
                  <a:pt x="0" y="1294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2771" y="3643670"/>
            <a:ext cx="8101652" cy="7146971"/>
          </a:xfrm>
          <a:custGeom>
            <a:avLst/>
            <a:gdLst/>
            <a:ahLst/>
            <a:cxnLst/>
            <a:rect r="r" b="b" t="t" l="l"/>
            <a:pathLst>
              <a:path h="7146971" w="8101652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170746">
            <a:off x="5453401" y="2567967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0" y="0"/>
                </a:moveTo>
                <a:lnTo>
                  <a:pt x="1721618" y="0"/>
                </a:lnTo>
                <a:lnTo>
                  <a:pt x="1721618" y="486357"/>
                </a:lnTo>
                <a:lnTo>
                  <a:pt x="0" y="486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00821" y="47125"/>
            <a:ext cx="9486359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Future Aspects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7125" y="1506355"/>
            <a:ext cx="5148440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AI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7125" y="2434590"/>
            <a:ext cx="5148440" cy="330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Implementing AI to suggest the best doctors and hospitals based on user history and preferences.</a:t>
            </a:r>
          </a:p>
          <a:p>
            <a:pPr algn="l">
              <a:lnSpc>
                <a:spcPts val="44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87125" y="5808599"/>
            <a:ext cx="5527085" cy="1294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4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Telemedicine Integration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7125" y="7179056"/>
            <a:ext cx="4636392" cy="275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Offering virtual consultations for faster and more accessible healthcare.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72211" y="1458730"/>
            <a:ext cx="5953854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Record Management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44110" y="2801620"/>
            <a:ext cx="4818950" cy="330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Enabling users to store and manage their medical records securely on the platform.</a:t>
            </a:r>
          </a:p>
          <a:p>
            <a:pPr algn="just">
              <a:lnSpc>
                <a:spcPts val="441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435696" y="5818124"/>
            <a:ext cx="5944624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54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Multi-Language Support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44110" y="7023989"/>
            <a:ext cx="484135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Expanding accessibility by providing services in multiple regional languages.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10004922">
            <a:off x="10835705" y="2265230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1721618" y="0"/>
                </a:moveTo>
                <a:lnTo>
                  <a:pt x="0" y="0"/>
                </a:lnTo>
                <a:lnTo>
                  <a:pt x="0" y="486357"/>
                </a:lnTo>
                <a:lnTo>
                  <a:pt x="1721618" y="486357"/>
                </a:lnTo>
                <a:lnTo>
                  <a:pt x="17216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68527" y="7978632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0" y="0"/>
                </a:moveTo>
                <a:lnTo>
                  <a:pt x="1721618" y="0"/>
                </a:lnTo>
                <a:lnTo>
                  <a:pt x="1721618" y="486357"/>
                </a:lnTo>
                <a:lnTo>
                  <a:pt x="0" y="4863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10226635">
            <a:off x="4769115" y="7839101"/>
            <a:ext cx="1721618" cy="486357"/>
          </a:xfrm>
          <a:custGeom>
            <a:avLst/>
            <a:gdLst/>
            <a:ahLst/>
            <a:cxnLst/>
            <a:rect r="r" b="b" t="t" l="l"/>
            <a:pathLst>
              <a:path h="486357" w="1721618">
                <a:moveTo>
                  <a:pt x="0" y="486357"/>
                </a:moveTo>
                <a:lnTo>
                  <a:pt x="1721618" y="486357"/>
                </a:lnTo>
                <a:lnTo>
                  <a:pt x="1721618" y="0"/>
                </a:lnTo>
                <a:lnTo>
                  <a:pt x="0" y="0"/>
                </a:lnTo>
                <a:lnTo>
                  <a:pt x="0" y="48635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555593" y="2071105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3" y="0"/>
                </a:lnTo>
                <a:lnTo>
                  <a:pt x="1397243" y="1135842"/>
                </a:lnTo>
                <a:lnTo>
                  <a:pt x="0" y="1135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08008" y="-368448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787125" y="190229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5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50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022137">
            <a:off x="3114542" y="536167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146248"/>
            <a:ext cx="5968328" cy="8283627"/>
          </a:xfrm>
          <a:custGeom>
            <a:avLst/>
            <a:gdLst/>
            <a:ahLst/>
            <a:cxnLst/>
            <a:rect r="r" b="b" t="t" l="l"/>
            <a:pathLst>
              <a:path h="8283627" w="5968328">
                <a:moveTo>
                  <a:pt x="0" y="0"/>
                </a:moveTo>
                <a:lnTo>
                  <a:pt x="5968328" y="0"/>
                </a:lnTo>
                <a:lnTo>
                  <a:pt x="5968328" y="8283627"/>
                </a:lnTo>
                <a:lnTo>
                  <a:pt x="0" y="828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04315" y="4746578"/>
            <a:ext cx="945635" cy="945635"/>
          </a:xfrm>
          <a:custGeom>
            <a:avLst/>
            <a:gdLst/>
            <a:ahLst/>
            <a:cxnLst/>
            <a:rect r="r" b="b" t="t" l="l"/>
            <a:pathLst>
              <a:path h="945635" w="945635">
                <a:moveTo>
                  <a:pt x="0" y="0"/>
                </a:moveTo>
                <a:lnTo>
                  <a:pt x="945635" y="0"/>
                </a:lnTo>
                <a:lnTo>
                  <a:pt x="945635" y="945635"/>
                </a:lnTo>
                <a:lnTo>
                  <a:pt x="0" y="945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04315" y="5815244"/>
            <a:ext cx="945635" cy="945635"/>
          </a:xfrm>
          <a:custGeom>
            <a:avLst/>
            <a:gdLst/>
            <a:ahLst/>
            <a:cxnLst/>
            <a:rect r="r" b="b" t="t" l="l"/>
            <a:pathLst>
              <a:path h="945635" w="945635">
                <a:moveTo>
                  <a:pt x="0" y="0"/>
                </a:moveTo>
                <a:lnTo>
                  <a:pt x="945635" y="0"/>
                </a:lnTo>
                <a:lnTo>
                  <a:pt x="945635" y="945635"/>
                </a:lnTo>
                <a:lnTo>
                  <a:pt x="0" y="9456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04315" y="6854361"/>
            <a:ext cx="945635" cy="945635"/>
          </a:xfrm>
          <a:custGeom>
            <a:avLst/>
            <a:gdLst/>
            <a:ahLst/>
            <a:cxnLst/>
            <a:rect r="r" b="b" t="t" l="l"/>
            <a:pathLst>
              <a:path h="945635" w="945635">
                <a:moveTo>
                  <a:pt x="0" y="0"/>
                </a:moveTo>
                <a:lnTo>
                  <a:pt x="945635" y="0"/>
                </a:lnTo>
                <a:lnTo>
                  <a:pt x="945635" y="945635"/>
                </a:lnTo>
                <a:lnTo>
                  <a:pt x="0" y="9456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04315" y="7895246"/>
            <a:ext cx="945635" cy="945635"/>
          </a:xfrm>
          <a:custGeom>
            <a:avLst/>
            <a:gdLst/>
            <a:ahLst/>
            <a:cxnLst/>
            <a:rect r="r" b="b" t="t" l="l"/>
            <a:pathLst>
              <a:path h="945635" w="945635">
                <a:moveTo>
                  <a:pt x="0" y="0"/>
                </a:moveTo>
                <a:lnTo>
                  <a:pt x="945635" y="0"/>
                </a:lnTo>
                <a:lnTo>
                  <a:pt x="945635" y="945636"/>
                </a:lnTo>
                <a:lnTo>
                  <a:pt x="0" y="9456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77133" y="2913486"/>
            <a:ext cx="9238930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Contact 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69610" y="4801626"/>
            <a:ext cx="7146452" cy="766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69"/>
              </a:lnSpc>
            </a:pPr>
            <a:r>
              <a:rPr lang="en-US" sz="454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+91 6396731141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0724" y="6038324"/>
            <a:ext cx="9711748" cy="59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49"/>
              </a:lnSpc>
            </a:pPr>
            <a:r>
              <a:rPr lang="en-US" sz="454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Quantum University, Roorkee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54725" y="7077441"/>
            <a:ext cx="8897746" cy="591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49"/>
              </a:lnSpc>
            </a:pPr>
            <a:r>
              <a:rPr lang="en-US" b="true" sz="4549" spc="-1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kaushik.s.contact@gmail.com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33728" y="8135972"/>
            <a:ext cx="7618216" cy="59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49"/>
              </a:lnSpc>
            </a:pPr>
            <a:r>
              <a:rPr lang="en-US" sz="454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24kaushik.vercel.app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179889" y="1578327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4" y="0"/>
                </a:lnTo>
                <a:lnTo>
                  <a:pt x="1397244" y="1135842"/>
                </a:lnTo>
                <a:lnTo>
                  <a:pt x="0" y="11358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060474" y="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54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481429" y="23673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54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973623" y="698574"/>
            <a:ext cx="1227526" cy="698574"/>
          </a:xfrm>
          <a:custGeom>
            <a:avLst/>
            <a:gdLst/>
            <a:ahLst/>
            <a:cxnLst/>
            <a:rect r="r" b="b" t="t" l="l"/>
            <a:pathLst>
              <a:path h="698574" w="1227526">
                <a:moveTo>
                  <a:pt x="0" y="0"/>
                </a:moveTo>
                <a:lnTo>
                  <a:pt x="1227526" y="0"/>
                </a:lnTo>
                <a:lnTo>
                  <a:pt x="1227526" y="698574"/>
                </a:lnTo>
                <a:lnTo>
                  <a:pt x="0" y="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54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DAGXElBx0Y8</dc:identifier>
  <dcterms:modified xsi:type="dcterms:W3CDTF">2011-08-01T06:04:30Z</dcterms:modified>
  <cp:revision>1</cp:revision>
  <dc:title>QuickDoc</dc:title>
</cp:coreProperties>
</file>