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3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AB2B53-1D43-4112-9438-A48B883C7185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CC719-903E-4D96-978D-1853E08E51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32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51CC719-903E-4D96-978D-1853E08E517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26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15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415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7336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309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12222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93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61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06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130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7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37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7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912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0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5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95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9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Two-Wheeler Marketplace Web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ID: HACXPB003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Company: </a:t>
            </a:r>
            <a:r>
              <a:rPr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Vahan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Bazar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two-wheeler marketplace web app where users can: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Browse bikes, scooters, and EVs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Search &amp; filter by brand, price, fuel type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View detailed specs &amp; compare models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Use EMI &amp; fuel cost calculators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Explore showrooms &amp; book test rides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Sell used bikes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Suggested 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 /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UE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/ Angular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 / Flask / Django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/ MongoDB / SQLite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Company: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Vahan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Bazar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Industry: Online Vehicle Selling Platform for Dealerships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About: Buy and Sell Bikes in Seconds.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Ultimate bike inventory management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Supports multi-shop vehicle dealerships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Track sales, manage inventory, and grow business effortlessly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 us at: https://vahanbazar.app/</a:t>
            </a:r>
          </a:p>
        </p:txBody>
      </p:sp>
      <p:pic>
        <p:nvPicPr>
          <p:cNvPr id="3" name="Picture 2" descr="A_black_and_white_digital_line_drawing_outlined_i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29" y="2050025"/>
            <a:ext cx="5729751" cy="38198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0207" y="374491"/>
            <a:ext cx="8229600" cy="1143000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of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Vahan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Bazar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645920"/>
            <a:ext cx="4979633" cy="221599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Browse &amp; Filter Bikes, Scooters, EVs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Detailed Vehicle Specs &amp; Model Comparison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EMI and Fuel Cost Calculators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Book Test Rides Online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Sell Used Bikes with Ease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Dealer Inventory Management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988426" y="9503529"/>
            <a:ext cx="721806" cy="31945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400">
                <a:solidFill>
                  <a:srgbClr val="000000"/>
                </a:solidFill>
              </a:rPr>
              <a:t>EV Pic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07" y="3844020"/>
            <a:ext cx="2432993" cy="1273342"/>
          </a:xfrm>
          <a:prstGeom prst="rect">
            <a:avLst/>
          </a:prstGeom>
        </p:spPr>
      </p:pic>
      <p:pic>
        <p:nvPicPr>
          <p:cNvPr id="1026" name="Picture 2" descr="Scotty Zest BSVI TVS Scooter at ₹ 93090 | TVS Scooty in Pune | ID:  1912336703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850442"/>
            <a:ext cx="1879702" cy="1266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AutoShape 4" descr="Electric Vehicle, EV Pictures, Car ..."/>
          <p:cNvSpPr>
            <a:spLocks noChangeAspect="1" noChangeArrowheads="1"/>
          </p:cNvSpPr>
          <p:nvPr/>
        </p:nvSpPr>
        <p:spPr bwMode="auto">
          <a:xfrm>
            <a:off x="155575" y="-693738"/>
            <a:ext cx="314325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AutoShape 6" descr="Electric Vehicle PNGs for Free Download"/>
          <p:cNvSpPr>
            <a:spLocks noChangeAspect="1" noChangeArrowheads="1"/>
          </p:cNvSpPr>
          <p:nvPr/>
        </p:nvSpPr>
        <p:spPr bwMode="auto">
          <a:xfrm>
            <a:off x="155575" y="-769938"/>
            <a:ext cx="2828925" cy="1609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600" y="3931829"/>
            <a:ext cx="1828800" cy="104063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" y="5435692"/>
            <a:ext cx="1628085" cy="114208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2384" y="5252946"/>
            <a:ext cx="2075734" cy="1381307"/>
          </a:xfrm>
          <a:prstGeom prst="rect">
            <a:avLst/>
          </a:prstGeom>
        </p:spPr>
      </p:pic>
      <p:sp>
        <p:nvSpPr>
          <p:cNvPr id="16" name="AutoShape 8" descr="Dealership Vector PNG, Vector, PSD, and ..."/>
          <p:cNvSpPr>
            <a:spLocks noChangeAspect="1" noChangeArrowheads="1"/>
          </p:cNvSpPr>
          <p:nvPr/>
        </p:nvSpPr>
        <p:spPr bwMode="auto">
          <a:xfrm>
            <a:off x="155575" y="-10287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20896" y="5117362"/>
            <a:ext cx="1851503" cy="15954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383458"/>
            <a:ext cx="6347713" cy="648929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Two-Wheelers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56853"/>
            <a:ext cx="6347712" cy="3411792"/>
          </a:xfrm>
        </p:spPr>
        <p:txBody>
          <a:bodyPr>
            <a:noAutofit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two-wheeler is a vehicle with two wheels, widely used for personal transport. They can be powered either by human effort (like bicycles) or by engines/motors (like scooters, motorcycles, and electric bikes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Bicycles – pedal-powered, eco-friendly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Scooters – lightweight, city-friendly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Motorcycles – powerful, long-distance capable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Electric Two-Wheelers – battery-powered, </a:t>
            </a:r>
            <a:r>
              <a:rPr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pollution-free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Affordable &amp; economical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Easy navigation in traffic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Low maintenance &amp; fuel cost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Ideal for short and medium travel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589" y="274637"/>
            <a:ext cx="4735708" cy="862858"/>
          </a:xfrm>
        </p:spPr>
        <p:txBody>
          <a:bodyPr>
            <a:norm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8637" y="645881"/>
            <a:ext cx="4022316" cy="252993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860" y="332505"/>
            <a:ext cx="3043913" cy="3225431"/>
          </a:xfrm>
          <a:prstGeom prst="rect">
            <a:avLst/>
          </a:prstGeom>
        </p:spPr>
      </p:pic>
      <p:sp>
        <p:nvSpPr>
          <p:cNvPr id="6" name="AutoShape 2" descr="Motorcycle PNGs for Free Downloa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651" y="3175818"/>
            <a:ext cx="3429584" cy="342958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0439" y="3549603"/>
            <a:ext cx="2780333" cy="2780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1867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289</Words>
  <Application>Microsoft Office PowerPoint</Application>
  <PresentationFormat>On-screen Show (4:3)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Facet</vt:lpstr>
      <vt:lpstr>Two-Wheeler Marketplace Web App</vt:lpstr>
      <vt:lpstr>Problem Statement &amp; Summary</vt:lpstr>
      <vt:lpstr>Suggested Tech Stack</vt:lpstr>
      <vt:lpstr>About Company</vt:lpstr>
      <vt:lpstr>Visit us at: https://vahanbazar.app/</vt:lpstr>
      <vt:lpstr>Key Features of Vahan Bazar</vt:lpstr>
      <vt:lpstr>About Two-Wheelers</vt:lpstr>
      <vt:lpstr>.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Two-Wheeler Marketplace Web App</dc:title>
  <dc:subject/>
  <dc:creator>LENOVO</dc:creator>
  <cp:keywords/>
  <dc:description>generated using python-pptx</dc:description>
  <cp:lastModifiedBy>Microsoft account</cp:lastModifiedBy>
  <cp:revision>8</cp:revision>
  <dcterms:created xsi:type="dcterms:W3CDTF">2013-01-27T09:14:16Z</dcterms:created>
  <dcterms:modified xsi:type="dcterms:W3CDTF">2025-09-28T00:26:23Z</dcterms:modified>
  <cp:category/>
</cp:coreProperties>
</file>