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1.wmf"/><Relationship Id="rId1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69.xml"/><Relationship Id="rId4" Type="http://schemas.openxmlformats.org/officeDocument/2006/relationships/image" Target="../media/image3.wmf"/><Relationship Id="rId3" Type="http://schemas.openxmlformats.org/officeDocument/2006/relationships/image" Target="../media/image2.wmf"/><Relationship Id="rId2" Type="http://schemas.openxmlformats.org/officeDocument/2006/relationships/tags" Target="../tags/tag68.xml"/><Relationship Id="rId1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>
            <a:hlinkClick r:id="rId1" tooltip="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-109220"/>
            <a:ext cx="11870690" cy="71767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水资源利用与节水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北京节水展馆</a:t>
            </a:r>
            <a:endParaRPr lang="zh-CN" altLang="en-US"/>
          </a:p>
          <a:p>
            <a:r>
              <a:rPr lang="zh-CN" altLang="en-US"/>
              <a:t>2020年1月9日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一、水的知识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925" y="1079500"/>
            <a:ext cx="8676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1、水资源概述</a:t>
            </a:r>
            <a:endParaRPr lang="zh-CN" altLang="en-US"/>
          </a:p>
          <a:p>
            <a:r>
              <a:rPr lang="zh-CN" altLang="en-US"/>
              <a:t>目前世界水资源达到13.8亿立方千米，但人类生活所需的淡水资源却只占2.53%，约为0.35亿立方千米。我国水资源总量位居世界第六，但人均水资源占有量仅为2200立方米，为世界人均水资源占有量的1/4。</a:t>
            </a:r>
            <a:endParaRPr lang="zh-CN" altLang="en-US"/>
          </a:p>
          <a:p>
            <a:r>
              <a:rPr lang="zh-CN" altLang="en-US"/>
              <a:t>北京属于重度缺水地区。全市人均水资源占有量不足300立方米，仅为全国人均水资源量的1/8，世界人均水资源量的1/30。</a:t>
            </a:r>
            <a:endParaRPr lang="zh-CN" altLang="en-US"/>
          </a:p>
          <a:p>
            <a:r>
              <a:rPr lang="zh-CN" altLang="en-US"/>
              <a:t>北京水资源主要靠天然降水和永定河、潮白河上游来水。</a:t>
            </a:r>
            <a:endParaRPr lang="zh-CN" altLang="en-US"/>
          </a:p>
          <a:p>
            <a:r>
              <a:rPr lang="zh-CN" altLang="en-US"/>
              <a:t>2、水的特性</a:t>
            </a:r>
            <a:endParaRPr lang="zh-CN" altLang="en-US"/>
          </a:p>
          <a:p>
            <a:r>
              <a:rPr lang="zh-CN" altLang="en-US"/>
              <a:t>水是氢氧化合物，其分子式为H2O。</a:t>
            </a:r>
            <a:endParaRPr lang="zh-CN" altLang="en-US"/>
          </a:p>
          <a:p>
            <a:r>
              <a:rPr lang="zh-CN" altLang="en-US"/>
              <a:t>水的表面有张力、水有导电性、水可以形成虹吸现象。</a:t>
            </a:r>
            <a:endParaRPr lang="zh-CN" altLang="en-US"/>
          </a:p>
          <a:p>
            <a:r>
              <a:rPr lang="zh-CN" altLang="en-US"/>
              <a:t>3、自来水的由来</a:t>
            </a:r>
            <a:endParaRPr lang="zh-CN" altLang="en-US"/>
          </a:p>
          <a:p>
            <a:r>
              <a:rPr lang="zh-CN" altLang="en-US"/>
              <a:t>自来水不是自来的，它是经过一系列水处理净化过程生产出来的。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4945" y="211455"/>
            <a:ext cx="8903970" cy="986790"/>
          </a:xfrm>
        </p:spPr>
        <p:txBody>
          <a:bodyPr/>
          <a:p>
            <a:r>
              <a:rPr lang="zh-CN" altLang="en-US"/>
              <a:t>二、水的应用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94310" y="1198245"/>
            <a:ext cx="11327765" cy="4391660"/>
          </a:xfrm>
        </p:spPr>
        <p:txBody>
          <a:bodyPr/>
          <a:p>
            <a:r>
              <a:rPr lang="zh-CN" altLang="en-US"/>
              <a:t>1、日常生活用水</a:t>
            </a:r>
            <a:endParaRPr lang="zh-CN" altLang="en-US"/>
          </a:p>
          <a:p>
            <a:r>
              <a:rPr lang="zh-CN" altLang="en-US"/>
              <a:t>做饭喝水、洗衣洗菜、洗浴冲厕</a:t>
            </a:r>
            <a:endParaRPr lang="zh-CN" altLang="en-US"/>
          </a:p>
          <a:p>
            <a:r>
              <a:rPr lang="zh-CN" altLang="en-US"/>
              <a:t>2、水的利用</a:t>
            </a:r>
            <a:endParaRPr lang="zh-CN" altLang="en-US"/>
          </a:p>
          <a:p>
            <a:r>
              <a:rPr lang="zh-CN" altLang="en-US"/>
              <a:t>水冷空调、水与减震、音乐水雾、水利发电、雨水利用、再生水利用</a:t>
            </a:r>
            <a:endParaRPr lang="zh-CN" altLang="en-US"/>
          </a:p>
          <a:p>
            <a:r>
              <a:rPr lang="zh-CN" altLang="en-US"/>
              <a:t>3、海水淡化</a:t>
            </a:r>
            <a:endParaRPr lang="zh-CN" altLang="en-US"/>
          </a:p>
          <a:p>
            <a:r>
              <a:rPr lang="zh-CN" altLang="en-US"/>
              <a:t>海水淡化技术主要有：蒸馏、电渗析、反渗透。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三、节水工作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1、节水技术标准</a:t>
            </a:r>
            <a:endParaRPr lang="zh-CN" altLang="en-US"/>
          </a:p>
          <a:p>
            <a:r>
              <a:rPr lang="zh-CN" altLang="en-US"/>
              <a:t>北京市目前实施了五大类68项节水相关技术标准。其中包括：用水器具、设备、产品标准；水质标准；工业用水标准；建筑给水排水标准、灌溉用水标准等</a:t>
            </a:r>
            <a:endParaRPr lang="zh-CN" altLang="en-US"/>
          </a:p>
          <a:p>
            <a:r>
              <a:rPr lang="zh-CN" altLang="en-US"/>
              <a:t>2、节水器具</a:t>
            </a:r>
            <a:endParaRPr lang="zh-CN" altLang="en-US"/>
          </a:p>
          <a:p>
            <a:r>
              <a:rPr lang="zh-CN" altLang="en-US"/>
              <a:t>使用节水器具是节水工作的重要环节，生活中节水器具主要包括：水龙头、便器及配套系统、沐浴器、冲洗阀等。</a:t>
            </a:r>
            <a:endParaRPr lang="zh-CN" altLang="en-US"/>
          </a:p>
          <a:p>
            <a:r>
              <a:rPr lang="zh-CN" altLang="en-US"/>
              <a:t>3、北京五种节水模式</a:t>
            </a:r>
            <a:endParaRPr lang="zh-CN" altLang="en-US"/>
          </a:p>
          <a:p>
            <a:r>
              <a:rPr lang="zh-CN" altLang="en-US"/>
              <a:t>分别是：管理型节水模式、工程型节水模式、科技型节水模式、公众参与型节水模式、循环利用型节水模式。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8000"/>
              <a:t>谢谢</a:t>
            </a:r>
            <a:endParaRPr lang="zh-CN" altLang="en-US" sz="8000"/>
          </a:p>
        </p:txBody>
      </p:sp>
      <p:pic>
        <p:nvPicPr>
          <p:cNvPr id="3" name="图片 2" descr="图片3">
            <a:hlinkClick r:id="rId1" tooltip="" action="ppaction://hlinksldjump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5245"/>
            <a:ext cx="4535805" cy="6858000"/>
          </a:xfrm>
          <a:prstGeom prst="rect">
            <a:avLst/>
          </a:prstGeom>
        </p:spPr>
      </p:pic>
      <p:pic>
        <p:nvPicPr>
          <p:cNvPr id="4" name="图片 3" descr="图片4">
            <a:hlinkClick r:id="rId1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755" y="0"/>
            <a:ext cx="4956175" cy="69678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wedg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REFSHAPE" val="734041732"/>
  <p:tag name="KSO_WM_UNIT_PLACING_PICTURE_USER_VIEWPORT" val="{&quot;height&quot;:2850,&quot;width&quot;:243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宽屏</PresentationFormat>
  <Paragraphs>37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</cp:revision>
  <dcterms:created xsi:type="dcterms:W3CDTF">2019-06-19T02:08:00Z</dcterms:created>
  <dcterms:modified xsi:type="dcterms:W3CDTF">2020-01-09T11:56:04Z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