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61" r:id="rId4"/>
    <p:sldId id="282" r:id="rId5"/>
    <p:sldId id="284" r:id="rId6"/>
    <p:sldId id="287" r:id="rId7"/>
    <p:sldId id="286" r:id="rId8"/>
    <p:sldId id="288" r:id="rId9"/>
    <p:sldId id="289" r:id="rId10"/>
    <p:sldId id="291" r:id="rId11"/>
    <p:sldId id="292" r:id="rId12"/>
    <p:sldId id="293" r:id="rId13"/>
    <p:sldId id="294" r:id="rId14"/>
    <p:sldId id="290" r:id="rId15"/>
    <p:sldId id="281" r:id="rId16"/>
    <p:sldId id="268" r:id="rId17"/>
    <p:sldId id="269" r:id="rId18"/>
    <p:sldId id="270" r:id="rId19"/>
    <p:sldId id="276" r:id="rId20"/>
    <p:sldId id="259" r:id="rId21"/>
    <p:sldId id="260" r:id="rId22"/>
    <p:sldId id="256" r:id="rId23"/>
    <p:sldId id="257" r:id="rId24"/>
  </p:sldIdLst>
  <p:sldSz cx="10058400" cy="155448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1A0315"/>
    <a:srgbClr val="88D317"/>
    <a:srgbClr val="6E3667"/>
    <a:srgbClr val="1A2930"/>
    <a:srgbClr val="0A1612"/>
    <a:srgbClr val="C5C1C0"/>
    <a:srgbClr val="F7CE3E"/>
    <a:srgbClr val="F19F4D"/>
    <a:srgbClr val="F9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39" autoAdjust="0"/>
  </p:normalViewPr>
  <p:slideViewPr>
    <p:cSldViewPr>
      <p:cViewPr>
        <p:scale>
          <a:sx n="90" d="100"/>
          <a:sy n="90" d="100"/>
        </p:scale>
        <p:origin x="-1830" y="3828"/>
      </p:cViewPr>
      <p:guideLst>
        <p:guide orient="horz" pos="2784"/>
        <p:guide pos="480"/>
        <p:guide pos="1584"/>
        <p:guide pos="6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7"/>
            <a:ext cx="8549640" cy="3332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5"/>
            <a:ext cx="2263140" cy="13263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5"/>
            <a:ext cx="6621780" cy="13263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6588552"/>
            <a:ext cx="8549640" cy="340042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3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3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3479589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4929716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3479589"/>
            <a:ext cx="4445952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4929716"/>
            <a:ext cx="4445952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4"/>
            <a:ext cx="3309145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6" cy="1326705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5" cy="10633077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1"/>
            <a:ext cx="6035040" cy="128460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6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8"/>
            <a:ext cx="6035040" cy="1824353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3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9"/>
            <a:ext cx="2346960" cy="827616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A2F5-5279-4F8C-A408-D813AF4B522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9"/>
            <a:ext cx="3185160" cy="827616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9"/>
            <a:ext cx="2346960" cy="827616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269C-BF26-40FA-A778-FD11BE5B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81544" y="15163800"/>
            <a:ext cx="430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2017 4most5.com.  All rights reserved.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FED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01A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FEA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6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AB9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FF5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0F1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F57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F9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F19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C5C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F7C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0A1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1A2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1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88D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6E3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1A0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53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67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2528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B5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rgbClr val="06000A"/>
                </a:solidFill>
              </a:rPr>
              <a:t>4most5 Food Trends</a:t>
            </a:r>
            <a:endParaRPr lang="en-US" sz="2400" dirty="0">
              <a:solidFill>
                <a:srgbClr val="06000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2B63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2B63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2B63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2B63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2B63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963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17130" cy="15544800"/>
          </a:xfrm>
          <a:prstGeom prst="rect">
            <a:avLst/>
          </a:prstGeom>
          <a:solidFill>
            <a:srgbClr val="161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244" y="1877315"/>
            <a:ext cx="7322818" cy="2936240"/>
          </a:xfrm>
          <a:prstGeom prst="rect">
            <a:avLst/>
          </a:prstGeom>
          <a:solidFill>
            <a:srgbClr val="667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3244" y="5001516"/>
            <a:ext cx="7298986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Food Trends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447560" y="597093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1098" y="914400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Burger Spots in NYC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2422" y="59539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75960" y="91269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423728" y="99992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7266" y="131722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438590" y="998220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2128" y="1315527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6F1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6F1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6F1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6F1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F6F1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19535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E6C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17130" cy="15544800"/>
          </a:xfrm>
          <a:prstGeom prst="rect">
            <a:avLst/>
          </a:prstGeom>
          <a:solidFill>
            <a:srgbClr val="22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244" y="1877315"/>
            <a:ext cx="7322818" cy="2936240"/>
          </a:xfrm>
          <a:prstGeom prst="rect">
            <a:avLst/>
          </a:prstGeom>
          <a:solidFill>
            <a:srgbClr val="B5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3244" y="5001516"/>
            <a:ext cx="7298986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Food Trends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447560" y="597093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1098" y="914400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Burger Spots in NYC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2422" y="59539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75960" y="91269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423728" y="99992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7266" y="131722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438590" y="998220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2128" y="1315527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8EDF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8EDF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8EDF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8EDF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8EDF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2735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C4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17130" cy="15544800"/>
          </a:xfrm>
          <a:prstGeom prst="rect">
            <a:avLst/>
          </a:prstGeom>
          <a:solidFill>
            <a:srgbClr val="30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244" y="1877315"/>
            <a:ext cx="7322818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 smtClean="0">
                <a:solidFill>
                  <a:srgbClr val="06000A"/>
                </a:solidFill>
              </a:rPr>
              <a:t>4most 5 Food </a:t>
            </a:r>
            <a:endParaRPr lang="en-US" dirty="0">
              <a:solidFill>
                <a:srgbClr val="06000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244" y="5001516"/>
            <a:ext cx="7298986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Food Trends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447560" y="597093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1098" y="914400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Burger Spots in NYC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2422" y="59539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75960" y="91269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423728" y="99992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7266" y="131722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438590" y="998220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2128" y="1315527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27646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17130" cy="155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244" y="1877315"/>
            <a:ext cx="7322818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3244" y="5001516"/>
            <a:ext cx="7298986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Food Trends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447560" y="597093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1098" y="914400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Burger Spots in NYC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2422" y="59539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75960" y="91269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423728" y="9999215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7266" y="13172285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438590" y="9982200"/>
            <a:ext cx="334364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2128" y="13155270"/>
            <a:ext cx="3330102" cy="39395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smtClean="0"/>
              <a:t>4most5 ??? in NYC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3001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B82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062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813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2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5163" y="310283"/>
            <a:ext cx="261180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4most5.com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011680" cy="1554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916" y="1225918"/>
            <a:ext cx="7719884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2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812" y="2461260"/>
            <a:ext cx="408124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Food Trends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388054"/>
            <a:ext cx="2628032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4393" y="3388052"/>
            <a:ext cx="4575407" cy="260994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7219298"/>
            <a:ext cx="2628032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4393" y="7219298"/>
            <a:ext cx="4575407" cy="260994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9916" y="3361604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3765" y="7219297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17129" y="12497235"/>
            <a:ext cx="7453214" cy="13258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Comment</a:t>
            </a:r>
            <a:endParaRPr 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8845" y="1136663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Name:</a:t>
            </a:r>
            <a:endParaRPr lang="en-US" sz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78944" y="11689351"/>
            <a:ext cx="7453214" cy="286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Name</a:t>
            </a:r>
            <a:endParaRPr 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9701" y="14426700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E-Mail Address:</a:t>
            </a:r>
            <a:endParaRPr lang="en-US" sz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09800" y="14749418"/>
            <a:ext cx="7453214" cy="286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.</a:t>
            </a:r>
            <a:endParaRPr 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05745" y="15132106"/>
            <a:ext cx="1150314" cy="4126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4" rIns="91430" bIns="45714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Leave Comment</a:t>
            </a:r>
            <a:endParaRPr 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09916" y="10820400"/>
            <a:ext cx="77198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5285" y="10908344"/>
            <a:ext cx="4389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you feel we left off our this list?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5419" y="14037545"/>
            <a:ext cx="381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Would you like to be receive our monthly newsletter?</a:t>
            </a:r>
            <a:endParaRPr lang="en-US" sz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3779" y="14099283"/>
            <a:ext cx="137160" cy="13849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7129" y="1219064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Comment</a:t>
            </a:r>
            <a:endParaRPr lang="en-US" sz="12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632" y="585071"/>
            <a:ext cx="261180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4most5.com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70480" cy="1554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9841" y="1578156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1577" y="2590800"/>
            <a:ext cx="408124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Food Trends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899" y="3598624"/>
            <a:ext cx="544830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66831" y="6476447"/>
            <a:ext cx="5450368" cy="236372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4358" y="3592006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471614" y="9541331"/>
            <a:ext cx="544830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69546" y="12419154"/>
            <a:ext cx="5450368" cy="236372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7073" y="9534713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12018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5163" y="310283"/>
            <a:ext cx="261180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4most5.com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011680" cy="1554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713" y="1225918"/>
            <a:ext cx="6176654" cy="94795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2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812" y="2461260"/>
            <a:ext cx="408124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Food Trends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388054"/>
            <a:ext cx="2628032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4393" y="3388052"/>
            <a:ext cx="4804009" cy="260994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7219298"/>
            <a:ext cx="2628032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4393" y="7219298"/>
            <a:ext cx="4804009" cy="260994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6981" y="11176157"/>
            <a:ext cx="2628032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46772" y="11176157"/>
            <a:ext cx="4804009" cy="260994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9916" y="3361604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3765" y="7219297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77616" y="11076988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1866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632" y="585071"/>
            <a:ext cx="261180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4most5.com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70480" cy="1554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9841" y="1578156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621" y="3323954"/>
            <a:ext cx="4081245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Food Trends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0890" y="4502448"/>
            <a:ext cx="544830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08822" y="7380271"/>
            <a:ext cx="5450368" cy="236372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6349" y="4495830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313605" y="10445155"/>
            <a:ext cx="5448300" cy="29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1537" y="13322978"/>
            <a:ext cx="5450368" cy="2363724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turpis</a:t>
            </a:r>
            <a:r>
              <a:rPr lang="en-US" sz="1600" dirty="0"/>
              <a:t> id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et a quam.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finibus</a:t>
            </a:r>
            <a:r>
              <a:rPr lang="en-US" sz="1600" dirty="0"/>
              <a:t>, </a:t>
            </a:r>
            <a:r>
              <a:rPr lang="en-US" sz="1600" dirty="0" err="1"/>
              <a:t>libero</a:t>
            </a:r>
            <a:r>
              <a:rPr lang="en-US" sz="1600" dirty="0"/>
              <a:t> et </a:t>
            </a:r>
            <a:r>
              <a:rPr lang="en-US" sz="1600" dirty="0" err="1"/>
              <a:t>pharetra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justo</a:t>
            </a:r>
            <a:r>
              <a:rPr lang="en-US" sz="1600" dirty="0"/>
              <a:t> ligula </a:t>
            </a:r>
            <a:r>
              <a:rPr lang="en-US" sz="1600" dirty="0" err="1"/>
              <a:t>ultrices</a:t>
            </a:r>
            <a:r>
              <a:rPr lang="en-US" sz="1600" dirty="0"/>
              <a:t> </a:t>
            </a:r>
            <a:r>
              <a:rPr lang="en-US" sz="1600" dirty="0" err="1"/>
              <a:t>tortor</a:t>
            </a:r>
            <a:r>
              <a:rPr lang="en-US" sz="1600" dirty="0"/>
              <a:t>, </a:t>
            </a:r>
            <a:r>
              <a:rPr lang="en-US" sz="1600" dirty="0" err="1"/>
              <a:t>vel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nunc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libero</a:t>
            </a:r>
            <a:r>
              <a:rPr lang="en-US" sz="1600" dirty="0"/>
              <a:t>. </a:t>
            </a:r>
            <a:r>
              <a:rPr lang="en-US" sz="1600" dirty="0" err="1"/>
              <a:t>Etiam</a:t>
            </a:r>
            <a:r>
              <a:rPr lang="en-US" sz="1600" dirty="0"/>
              <a:t> ac </a:t>
            </a:r>
            <a:r>
              <a:rPr lang="en-US" sz="1600" dirty="0" err="1"/>
              <a:t>orci</a:t>
            </a:r>
            <a:r>
              <a:rPr lang="en-US" sz="1600" dirty="0"/>
              <a:t> at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cursus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ac </a:t>
            </a:r>
            <a:r>
              <a:rPr lang="en-US" sz="1600" dirty="0" err="1"/>
              <a:t>est</a:t>
            </a:r>
            <a:r>
              <a:rPr lang="en-US" sz="1600" dirty="0"/>
              <a:t> a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gravida</a:t>
            </a:r>
            <a:r>
              <a:rPr lang="en-US" sz="1600" dirty="0"/>
              <a:t>. Maecenas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iaculis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non </a:t>
            </a:r>
            <a:r>
              <a:rPr lang="en-US" sz="1600" dirty="0" err="1"/>
              <a:t>porta</a:t>
            </a:r>
            <a:r>
              <a:rPr lang="en-US" sz="1600" dirty="0"/>
              <a:t> mi semper non. </a:t>
            </a:r>
            <a:r>
              <a:rPr lang="en-US" sz="1600" dirty="0" err="1"/>
              <a:t>Vestibulum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dui at, </a:t>
            </a:r>
            <a:r>
              <a:rPr lang="en-US" sz="1600" dirty="0" err="1"/>
              <a:t>suscipit</a:t>
            </a:r>
            <a:r>
              <a:rPr lang="en-US" sz="1600" dirty="0"/>
              <a:t>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9064" y="10438537"/>
            <a:ext cx="484620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</p:spTree>
    <p:extLst>
      <p:ext uri="{BB962C8B-B14F-4D97-AF65-F5344CB8AC3E}">
        <p14:creationId xmlns:p14="http://schemas.microsoft.com/office/powerpoint/2010/main" val="22487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CD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431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B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C2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solidFill>
                  <a:srgbClr val="E6E9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solidFill>
                <a:srgbClr val="E6E9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059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059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059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059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E059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9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937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B6C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D5DDB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D5DDB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D5DDB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D5DDB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D5DDB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8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3C9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88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FA8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FA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rgbClr val="342E37"/>
                </a:solidFill>
              </a:rPr>
              <a:t>4most Burger Spots in NYC</a:t>
            </a:r>
            <a:endParaRPr lang="en-US" sz="2400" dirty="0">
              <a:solidFill>
                <a:srgbClr val="342E3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342E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342E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342E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342E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rgbClr val="342E3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4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828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3CC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1E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E9C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9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008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E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EB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E9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0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4176"/>
            <a:ext cx="10058400" cy="15544800"/>
          </a:xfrm>
          <a:prstGeom prst="rect">
            <a:avLst/>
          </a:prstGeom>
          <a:solidFill>
            <a:srgbClr val="D9B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5163" y="310283"/>
            <a:ext cx="2598981" cy="547842"/>
          </a:xfrm>
          <a:prstGeom prst="rect">
            <a:avLst/>
          </a:prstGeom>
          <a:noFill/>
          <a:ln>
            <a:noFill/>
          </a:ln>
        </p:spPr>
        <p:txBody>
          <a:bodyPr wrap="square" lIns="146304" tIns="73152" rIns="146304" bIns="73152" rtlCol="0">
            <a:spAutoFit/>
          </a:bodyPr>
          <a:lstStyle>
            <a:defPPr>
              <a:defRPr lang="en-US"/>
            </a:defPPr>
            <a:lvl1pPr>
              <a:defRPr sz="26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4most5.com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86000" cy="15544800"/>
          </a:xfrm>
          <a:prstGeom prst="rect">
            <a:avLst/>
          </a:prstGeom>
          <a:solidFill>
            <a:srgbClr val="0B3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834667"/>
            <a:ext cx="7315200" cy="2971800"/>
          </a:xfrm>
          <a:prstGeom prst="rect">
            <a:avLst/>
          </a:prstGeom>
          <a:solidFill>
            <a:srgbClr val="328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4most5 Food Trends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4953000"/>
            <a:ext cx="3566160" cy="1828800"/>
          </a:xfrm>
          <a:prstGeom prst="rect">
            <a:avLst/>
          </a:prstGeom>
          <a:solidFill>
            <a:srgbClr val="1D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 Burger Spots in NYC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36632" y="1000701"/>
            <a:ext cx="7007239" cy="594009"/>
          </a:xfrm>
          <a:prstGeom prst="rect">
            <a:avLst/>
          </a:prstGeom>
          <a:noFill/>
          <a:ln>
            <a:noFill/>
          </a:ln>
        </p:spPr>
        <p:txBody>
          <a:bodyPr wrap="none" lIns="146304" tIns="73152" rIns="146304" bIns="73152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4most5 Featured List of the Day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8710" y="1859117"/>
            <a:ext cx="224583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Food Trends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Burger Spots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  <a:p>
            <a:pPr>
              <a:spcAft>
                <a:spcPts val="2400"/>
              </a:spcAft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4most5 ??? in NYC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3640" y="49530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3640" y="69342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1460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63640" y="89154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50732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268604" y="108966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507324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263640" y="12877800"/>
            <a:ext cx="356616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sz="2400" dirty="0" smtClean="0"/>
              <a:t>4most5 ??? in NYC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4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Microsoft Office PowerPoint</Application>
  <PresentationFormat>Custom</PresentationFormat>
  <Paragraphs>458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Public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MMLAPLAB</dc:creator>
  <cp:lastModifiedBy>M.A. White</cp:lastModifiedBy>
  <cp:revision>28</cp:revision>
  <dcterms:created xsi:type="dcterms:W3CDTF">2017-04-03T23:40:30Z</dcterms:created>
  <dcterms:modified xsi:type="dcterms:W3CDTF">2017-04-05T20:52:28Z</dcterms:modified>
</cp:coreProperties>
</file>