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ABISHEKRAM.A</a:t>
            </a:r>
            <a:endParaRPr lang="en-US" sz="2400" dirty="0"/>
          </a:p>
          <a:p>
            <a:r>
              <a:rPr lang="en-US" sz="2400" dirty="0"/>
              <a:t>REGISTER NO AND NMID: 2422k0</a:t>
            </a:r>
            <a:r>
              <a:rPr lang="en-GB" sz="2400" dirty="0"/>
              <a:t>776</a:t>
            </a:r>
            <a:r>
              <a:rPr lang="en-US" sz="2400" dirty="0"/>
              <a:t> and </a:t>
            </a:r>
            <a:r>
              <a:rPr lang="en-GB" sz="2400" dirty="0"/>
              <a:t>asbruaf2422k0776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II </a:t>
            </a:r>
            <a:r>
              <a:rPr lang="en-US" sz="2400" dirty="0" err="1"/>
              <a:t>Bsc.computer</a:t>
            </a:r>
            <a:r>
              <a:rPr lang="en-US" sz="2400" dirty="0"/>
              <a:t> science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pollachi</a:t>
            </a:r>
            <a:r>
              <a:rPr lang="en-US" sz="2400" dirty="0"/>
              <a:t> college of arts and science / 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3200" y="1695451"/>
            <a:ext cx="2696245" cy="40173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20540" y="2277844"/>
            <a:ext cx="3200400" cy="24674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/>
              <a:t>1.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/>
              <a:t>2.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/>
              <a:t>3.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smartphones.</a:t>
            </a:r>
          </a:p>
          <a:p>
            <a:r>
              <a:rPr lang="en-GB" b="1" dirty="0"/>
              <a:t>4. Clean and Minimalist UI</a:t>
            </a:r>
          </a:p>
          <a:p>
            <a:r>
              <a:rPr lang="en-GB" dirty="0"/>
              <a:t>Simple,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/>
              <a:t>5.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+mj-lt"/>
              </a:rPr>
              <a:t>https://github.com/24nmcsabishekram-art/resume.git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interactive 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itchFamily="34" charset="0"/>
              </a:rPr>
              <a:t>•</a:t>
            </a:r>
            <a:r>
              <a:rPr lang="en-US" dirty="0" err="1">
                <a:latin typeface="Berlin Sans FB" pitchFamily="34" charset="0"/>
              </a:rPr>
              <a:t>HTML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GB" sz="2000" dirty="0">
                <a:latin typeface="Berlin Sans FB" panose="020E0602020502020306" pitchFamily="34" charset="0"/>
              </a:rPr>
              <a:t>Smooth scrolling(likely using JavaScript)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•Skills </a:t>
            </a:r>
          </a:p>
          <a:p>
            <a:r>
              <a:rPr lang="en-US" sz="2000" dirty="0">
                <a:latin typeface="Berlin Sans FB" pitchFamily="34" charset="0"/>
              </a:rPr>
              <a:t>•Contact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>
                <a:latin typeface="Berlin Sans FB" pitchFamily="34" charset="0"/>
              </a:rPr>
              <a:t>(</a:t>
            </a:r>
            <a:r>
              <a:rPr lang="en-US" sz="2000" dirty="0" err="1">
                <a:latin typeface="Berlin Sans FB" pitchFamily="34" charset="0"/>
              </a:rPr>
              <a:t>mobile+desktop</a:t>
            </a:r>
            <a:r>
              <a:rPr lang="en-US" sz="2000" dirty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Information</a:t>
            </a:r>
            <a:r>
              <a:rPr lang="en-US" dirty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Performance</a:t>
            </a:r>
            <a:endParaRPr lang="en-US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636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abishekram003@gmail.com</cp:lastModifiedBy>
  <cp:revision>51</cp:revision>
  <dcterms:created xsi:type="dcterms:W3CDTF">2024-03-29T15:07:22Z</dcterms:created>
  <dcterms:modified xsi:type="dcterms:W3CDTF">2025-09-14T06:17:14Z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