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24nmcsasarafali-stack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ASARAFALI S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2422k0778 and asbruaf2422k0778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76075"/>
            <a:ext cx="2954478" cy="21407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166" y="2401435"/>
            <a:ext cx="3007148" cy="2220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</a:t>
            </a:r>
            <a:r>
              <a:rPr lang="en-GB" dirty="0" smtClean="0">
                <a:latin typeface="Berlin Sans FB Demi" panose="020E0802020502020306" pitchFamily="34" charset="0"/>
              </a:rPr>
              <a:t>: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https://24nmcsasarafali-stack.github.io/resume/</a:t>
            </a:r>
            <a:endParaRPr lang="en-GB" dirty="0" smtClean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</TotalTime>
  <Words>637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AKSHAYA</cp:lastModifiedBy>
  <cp:revision>59</cp:revision>
  <dcterms:created xsi:type="dcterms:W3CDTF">2024-03-29T15:07:22Z</dcterms:created>
  <dcterms:modified xsi:type="dcterms:W3CDTF">2025-09-17T04:58:47Z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