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16-Sep-25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balamurugan-tech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BALAMURUGAN 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2422k0779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asbruaf2422k0779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398154"/>
            <a:ext cx="2954478" cy="20966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18949"/>
            <a:ext cx="3200400" cy="2385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https://24nmcsbalamurugan-tech.github.io/resume/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53</cp:revision>
  <dcterms:created xsi:type="dcterms:W3CDTF">2024-03-29T15:07:22Z</dcterms:created>
  <dcterms:modified xsi:type="dcterms:W3CDTF">2025-09-16T04:12:15Z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