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24nmcsbharathi-ai.github.io/resume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</a:t>
            </a:r>
            <a:r>
              <a:rPr lang="en-US" sz="2400" dirty="0"/>
              <a:t> </a:t>
            </a:r>
            <a:r>
              <a:rPr lang="en-US" sz="2400" dirty="0" smtClean="0"/>
              <a:t>: BHARATHI K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2422k0781 </a:t>
            </a:r>
            <a:r>
              <a:rPr lang="en-US" sz="2400" dirty="0" smtClean="0"/>
              <a:t>and </a:t>
            </a:r>
            <a:r>
              <a:rPr lang="en-US" sz="2400" dirty="0" smtClean="0"/>
              <a:t>asbruaf2422k0781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II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US" sz="2400" dirty="0" smtClean="0"/>
              <a:t>: </a:t>
            </a:r>
            <a:r>
              <a:rPr lang="en-US" sz="2400" dirty="0" err="1" smtClean="0"/>
              <a:t>pollachi</a:t>
            </a:r>
            <a:r>
              <a:rPr lang="en-US" sz="2400" dirty="0" smtClean="0"/>
              <a:t> college of arts and science / </a:t>
            </a:r>
            <a:r>
              <a:rPr lang="en-US" sz="2400" dirty="0" err="1" smtClean="0"/>
              <a:t>Bharathiar</a:t>
            </a:r>
            <a:r>
              <a:rPr lang="en-US" sz="2400" dirty="0" smtClean="0"/>
              <a:t>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379182"/>
            <a:ext cx="2954478" cy="21345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40" y="2290545"/>
            <a:ext cx="3200400" cy="2442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 smtClean="0"/>
              <a:t>1</a:t>
            </a:r>
            <a:r>
              <a:rPr lang="en-GB" b="1" dirty="0"/>
              <a:t>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 smtClean="0"/>
              <a:t>2</a:t>
            </a:r>
            <a:r>
              <a:rPr lang="en-GB" b="1" dirty="0"/>
              <a:t>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 smtClean="0"/>
              <a:t>3</a:t>
            </a:r>
            <a:r>
              <a:rPr lang="en-GB" b="1" dirty="0"/>
              <a:t>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</a:t>
            </a:r>
            <a:r>
              <a:rPr lang="en-GB" dirty="0" smtClean="0"/>
              <a:t>smartphones.</a:t>
            </a:r>
          </a:p>
          <a:p>
            <a:r>
              <a:rPr lang="en-GB" b="1" dirty="0" smtClean="0"/>
              <a:t>4. Clean and Minimalist UI</a:t>
            </a:r>
          </a:p>
          <a:p>
            <a:r>
              <a:rPr lang="en-GB" dirty="0" smtClean="0"/>
              <a:t>Simple</a:t>
            </a:r>
            <a:r>
              <a:rPr lang="en-GB" dirty="0"/>
              <a:t>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 smtClean="0"/>
              <a:t>5</a:t>
            </a:r>
            <a:r>
              <a:rPr lang="en-GB" b="1" dirty="0"/>
              <a:t>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 smtClean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3" y="838200"/>
            <a:ext cx="87696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</a:t>
            </a:r>
            <a:r>
              <a:rPr lang="en-GB" dirty="0" smtClean="0">
                <a:latin typeface="Bahnschrift SemiBold SemiConden" panose="020B0502040204020203" pitchFamily="34" charset="0"/>
              </a:rPr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</a:t>
            </a:r>
            <a:r>
              <a:rPr lang="en-GB" dirty="0" smtClean="0">
                <a:latin typeface="Bahnschrift SemiBold SemiConden" panose="020B0502040204020203" pitchFamily="34" charset="0"/>
              </a:rPr>
              <a:t>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 smtClean="0">
              <a:latin typeface="Bahnschrift SemiBold SemiConden" panose="020B0502040204020203" pitchFamily="34" charset="0"/>
            </a:endParaRPr>
          </a:p>
          <a:p>
            <a:r>
              <a:rPr lang="en-GB" dirty="0" smtClean="0">
                <a:latin typeface="Berlin Sans FB Demi" panose="020E0802020502020306" pitchFamily="34" charset="0"/>
              </a:rPr>
              <a:t>GITHUB LINK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GB" dirty="0">
                <a:latin typeface="Berlin Sans FB Demi" panose="020E0802020502020306" pitchFamily="34" charset="0"/>
                <a:hlinkClick r:id="rId2"/>
              </a:rPr>
              <a:t>https://24nmcsbharathi-ai.github.io/resume</a:t>
            </a:r>
            <a:r>
              <a:rPr lang="en-GB" dirty="0">
                <a:latin typeface="Berlin Sans FB Demi" panose="020E0802020502020306" pitchFamily="34" charset="0"/>
              </a:rPr>
              <a:t>/</a:t>
            </a:r>
            <a:endParaRPr lang="en-GB" dirty="0" smtClean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 smtClean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</a:t>
            </a:r>
            <a:r>
              <a:rPr lang="en-US" dirty="0" smtClean="0">
                <a:latin typeface="Berlin Sans FB" panose="020E0602020502020306" pitchFamily="34" charset="0"/>
              </a:rPr>
              <a:t>interactive </a:t>
            </a:r>
            <a:r>
              <a:rPr lang="en-US" dirty="0">
                <a:latin typeface="Berlin Sans FB" panose="020E0602020502020306" pitchFamily="34" charset="0"/>
              </a:rPr>
              <a:t>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What </a:t>
            </a:r>
            <a:r>
              <a:rPr lang="en-GB" sz="2000" b="1" dirty="0"/>
              <a:t>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</a:t>
            </a:r>
            <a:r>
              <a:rPr lang="en-GB" sz="2000" b="1" dirty="0" smtClean="0"/>
              <a:t>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•</a:t>
            </a:r>
            <a:r>
              <a:rPr lang="en-US" dirty="0" err="1" smtClean="0">
                <a:latin typeface="Berlin Sans FB" pitchFamily="34" charset="0"/>
              </a:rPr>
              <a:t>HTML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 smtClean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GB" sz="2000" dirty="0" smtClean="0">
                <a:latin typeface="Berlin Sans FB" panose="020E0602020502020306" pitchFamily="34" charset="0"/>
              </a:rPr>
              <a:t>Smooth scrolling(likely </a:t>
            </a:r>
            <a:r>
              <a:rPr lang="en-GB" sz="2000" dirty="0">
                <a:latin typeface="Berlin Sans FB" panose="020E0602020502020306" pitchFamily="34" charset="0"/>
              </a:rPr>
              <a:t>using </a:t>
            </a:r>
            <a:r>
              <a:rPr lang="en-GB" sz="2000" dirty="0" smtClean="0">
                <a:latin typeface="Berlin Sans FB" panose="020E0602020502020306" pitchFamily="34" charset="0"/>
              </a:rPr>
              <a:t>JavaScript)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•Skills </a:t>
            </a:r>
          </a:p>
          <a:p>
            <a:r>
              <a:rPr lang="en-US" sz="2000" dirty="0" smtClean="0">
                <a:latin typeface="Berlin Sans FB" pitchFamily="34" charset="0"/>
              </a:rPr>
              <a:t>•Contact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 smtClean="0">
                <a:latin typeface="Berlin Sans FB" pitchFamily="34" charset="0"/>
              </a:rPr>
              <a:t>(</a:t>
            </a:r>
            <a:r>
              <a:rPr lang="en-US" sz="2000" dirty="0" err="1" smtClean="0">
                <a:latin typeface="Berlin Sans FB" pitchFamily="34" charset="0"/>
              </a:rPr>
              <a:t>mobile+desktop</a:t>
            </a:r>
            <a:r>
              <a:rPr lang="en-US" sz="2000" dirty="0" smtClean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</a:t>
            </a:r>
            <a:r>
              <a:rPr lang="en-IN" dirty="0" smtClean="0">
                <a:latin typeface="Berlin Sans FB" panose="020E0602020502020306" pitchFamily="34" charset="0"/>
              </a:rPr>
              <a:t>Information</a:t>
            </a:r>
            <a:r>
              <a:rPr lang="en-US" dirty="0" smtClean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</a:t>
            </a:r>
            <a:r>
              <a:rPr lang="en-IN" dirty="0" smtClean="0">
                <a:latin typeface="Berlin Sans FB" panose="020E0602020502020306" pitchFamily="34" charset="0"/>
              </a:rPr>
              <a:t>Performance</a:t>
            </a:r>
            <a:endParaRPr lang="en-US" dirty="0" smtClean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637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Bahnschrift SemiBold SemiConden</vt:lpstr>
      <vt:lpstr>Berlin Sans FB</vt:lpstr>
      <vt:lpstr>Berlin Sans FB Demi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AKSHAYA</cp:lastModifiedBy>
  <cp:revision>55</cp:revision>
  <dcterms:created xsi:type="dcterms:W3CDTF">2024-03-29T15:07:22Z</dcterms:created>
  <dcterms:modified xsi:type="dcterms:W3CDTF">2025-09-16T04:28:32Z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