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4nmcsbrindadevi-tech/resume.gi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971800"/>
            <a:ext cx="9945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BRINDADEVI  M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2422k0783 </a:t>
            </a:r>
            <a:r>
              <a:rPr lang="en-US" sz="2400" dirty="0" smtClean="0"/>
              <a:t>and </a:t>
            </a:r>
            <a:r>
              <a:rPr lang="en-US" sz="2400" dirty="0" smtClean="0"/>
              <a:t>asbruaf2422k0783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II </a:t>
            </a:r>
            <a:r>
              <a:rPr lang="en-US" sz="2400" dirty="0" err="1" smtClean="0"/>
              <a:t>Bsc.computer</a:t>
            </a:r>
            <a:r>
              <a:rPr lang="en-US" sz="2400" dirty="0" smtClean="0"/>
              <a:t> science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US" sz="2400" dirty="0" smtClean="0"/>
              <a:t>: </a:t>
            </a:r>
            <a:r>
              <a:rPr lang="en-US" sz="2400" dirty="0" err="1" smtClean="0"/>
              <a:t>pollachi</a:t>
            </a:r>
            <a:r>
              <a:rPr lang="en-US" sz="2400" dirty="0" smtClean="0"/>
              <a:t> college of arts and science / </a:t>
            </a:r>
            <a:r>
              <a:rPr lang="en-US" sz="2400" dirty="0" err="1" smtClean="0"/>
              <a:t>Bharathiar</a:t>
            </a:r>
            <a:r>
              <a:rPr lang="en-US" sz="2400" dirty="0" smtClean="0"/>
              <a:t>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92" y="2408026"/>
            <a:ext cx="2937094" cy="20768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08" y="2385278"/>
            <a:ext cx="3031463" cy="2252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lang="en-GB" b="1" dirty="0" smtClean="0"/>
              <a:t>1</a:t>
            </a:r>
            <a:r>
              <a:rPr lang="en-GB" b="1" dirty="0"/>
              <a:t>. Professional Resume Presentation</a:t>
            </a:r>
          </a:p>
          <a:p>
            <a:r>
              <a:rPr lang="en-GB" dirty="0"/>
              <a:t>Clearly structured display of </a:t>
            </a:r>
            <a:r>
              <a:rPr lang="en-GB" b="1" dirty="0"/>
              <a:t>academic qualifications, skills, and experience</a:t>
            </a:r>
            <a:r>
              <a:rPr lang="en-GB" dirty="0"/>
              <a:t>.</a:t>
            </a:r>
          </a:p>
          <a:p>
            <a:r>
              <a:rPr lang="en-GB" dirty="0"/>
              <a:t>Acts as a </a:t>
            </a:r>
            <a:r>
              <a:rPr lang="en-GB" b="1" dirty="0"/>
              <a:t>digital resume</a:t>
            </a:r>
            <a:r>
              <a:rPr lang="en-GB" dirty="0"/>
              <a:t> accessible anytime, anywhere.</a:t>
            </a:r>
          </a:p>
          <a:p>
            <a:r>
              <a:rPr lang="en-GB" b="1" dirty="0" smtClean="0"/>
              <a:t>2</a:t>
            </a:r>
            <a:r>
              <a:rPr lang="en-GB" b="1" dirty="0"/>
              <a:t>. Certification Showcase</a:t>
            </a:r>
          </a:p>
          <a:p>
            <a:r>
              <a:rPr lang="en-GB" dirty="0"/>
              <a:t>Organized section to display </a:t>
            </a:r>
            <a:r>
              <a:rPr lang="en-GB" b="1" dirty="0"/>
              <a:t>technical certifications</a:t>
            </a:r>
            <a:r>
              <a:rPr lang="en-GB" dirty="0"/>
              <a:t>.</a:t>
            </a:r>
          </a:p>
          <a:p>
            <a:r>
              <a:rPr lang="en-GB" dirty="0"/>
              <a:t>Adds credibility by showing verified learning and skill development.</a:t>
            </a:r>
          </a:p>
          <a:p>
            <a:r>
              <a:rPr lang="en-GB" b="1" dirty="0" smtClean="0"/>
              <a:t>3</a:t>
            </a:r>
            <a:r>
              <a:rPr lang="en-GB" b="1" dirty="0"/>
              <a:t>. Responsive and Mobile-Friendly Design</a:t>
            </a:r>
          </a:p>
          <a:p>
            <a:r>
              <a:rPr lang="en-GB" dirty="0"/>
              <a:t>Built with </a:t>
            </a:r>
            <a:r>
              <a:rPr lang="en-GB" b="1" dirty="0"/>
              <a:t>responsive layout</a:t>
            </a:r>
            <a:r>
              <a:rPr lang="en-GB" dirty="0"/>
              <a:t> techniques to work seamlessly on desktops, tablets, and </a:t>
            </a:r>
            <a:r>
              <a:rPr lang="en-GB" dirty="0" smtClean="0"/>
              <a:t>smartphones.</a:t>
            </a:r>
          </a:p>
          <a:p>
            <a:r>
              <a:rPr lang="en-GB" b="1" dirty="0" smtClean="0"/>
              <a:t>4. Clean and Minimalist UI</a:t>
            </a:r>
          </a:p>
          <a:p>
            <a:r>
              <a:rPr lang="en-GB" dirty="0" smtClean="0"/>
              <a:t>Simple</a:t>
            </a:r>
            <a:r>
              <a:rPr lang="en-GB" dirty="0"/>
              <a:t>, clutter-free design focused on </a:t>
            </a:r>
            <a:r>
              <a:rPr lang="en-GB" b="1" dirty="0"/>
              <a:t>readability and professionalism</a:t>
            </a:r>
            <a:r>
              <a:rPr lang="en-GB" dirty="0"/>
              <a:t>.</a:t>
            </a:r>
          </a:p>
          <a:p>
            <a:r>
              <a:rPr lang="en-GB" dirty="0"/>
              <a:t>Effective use of </a:t>
            </a:r>
            <a:r>
              <a:rPr lang="en-GB" dirty="0" err="1"/>
              <a:t>colors</a:t>
            </a:r>
            <a:r>
              <a:rPr lang="en-GB" dirty="0"/>
              <a:t>, fonts, and layout for a modern look.</a:t>
            </a:r>
          </a:p>
          <a:p>
            <a:r>
              <a:rPr lang="en-GB" b="1" dirty="0" smtClean="0"/>
              <a:t>5</a:t>
            </a:r>
            <a:r>
              <a:rPr lang="en-GB" b="1" dirty="0"/>
              <a:t>. Smooth Navigation</a:t>
            </a:r>
          </a:p>
          <a:p>
            <a:r>
              <a:rPr lang="en-GB" b="1" dirty="0"/>
              <a:t>Anchor-based navigation bar</a:t>
            </a:r>
            <a:r>
              <a:rPr lang="en-GB" dirty="0"/>
              <a:t> for easy access to different sections of the page.</a:t>
            </a:r>
          </a:p>
          <a:p>
            <a:r>
              <a:rPr lang="en-GB" dirty="0"/>
              <a:t>Enhances user experience with </a:t>
            </a:r>
            <a:r>
              <a:rPr lang="en-GB" b="1" dirty="0"/>
              <a:t>smooth scrolling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76999"/>
          </a:xfrm>
        </p:spPr>
        <p:txBody>
          <a:bodyPr/>
          <a:lstStyle/>
          <a:p>
            <a:r>
              <a:rPr lang="en-GB" sz="1800" dirty="0" smtClean="0">
                <a:latin typeface="Berlin Sans FB Demi" panose="020E0802020502020306" pitchFamily="34" charset="0"/>
              </a:rPr>
              <a:t>Final summary :</a:t>
            </a:r>
            <a:endParaRPr lang="en-IN" sz="18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3" y="838199"/>
            <a:ext cx="87696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 SemiConden" panose="020B0502040204020203" pitchFamily="34" charset="0"/>
              </a:rPr>
              <a:t>This project is a </a:t>
            </a:r>
            <a:r>
              <a:rPr lang="en-GB" b="1" dirty="0">
                <a:latin typeface="Bahnschrift SemiBold SemiConden" panose="020B0502040204020203" pitchFamily="34" charset="0"/>
              </a:rPr>
              <a:t>personal portfolio website</a:t>
            </a:r>
            <a:r>
              <a:rPr lang="en-GB" dirty="0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lang="en-GB" b="1" dirty="0">
                <a:latin typeface="Bahnschrift SemiBold SemiConden" panose="020B0502040204020203" pitchFamily="34" charset="0"/>
              </a:rPr>
              <a:t>HTML, CSS, and JavaScript</a:t>
            </a:r>
            <a:r>
              <a:rPr lang="en-GB" dirty="0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lang="en-GB" b="1" dirty="0">
                <a:latin typeface="Bahnschrift SemiBold SemiConden" panose="020B0502040204020203" pitchFamily="34" charset="0"/>
              </a:rPr>
              <a:t>resume section</a:t>
            </a:r>
            <a:r>
              <a:rPr lang="en-GB" dirty="0">
                <a:latin typeface="Bahnschrift SemiBold SemiConden" panose="020B0502040204020203" pitchFamily="34" charset="0"/>
              </a:rPr>
              <a:t>, a </a:t>
            </a:r>
            <a:r>
              <a:rPr lang="en-GB" b="1" dirty="0">
                <a:latin typeface="Bahnschrift SemiBold SemiConden" panose="020B0502040204020203" pitchFamily="34" charset="0"/>
              </a:rPr>
              <a:t>certificate gallery</a:t>
            </a:r>
            <a:r>
              <a:rPr lang="en-GB" dirty="0">
                <a:latin typeface="Bahnschrift SemiBold SemiConden" panose="020B0502040204020203" pitchFamily="34" charset="0"/>
              </a:rPr>
              <a:t>, smooth in-page navigation, and live deployment for public access</a:t>
            </a:r>
            <a:r>
              <a:rPr lang="en-GB" dirty="0" smtClean="0">
                <a:latin typeface="Bahnschrift SemiBold SemiConden" panose="020B0502040204020203" pitchFamily="34" charset="0"/>
              </a:rPr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>
                <a:latin typeface="Berlin Sans FB Demi" panose="020E0802020502020306" pitchFamily="34" charset="0"/>
              </a:rPr>
              <a:t>Benefits to the society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IN" dirty="0">
                <a:latin typeface="Bahnschrift SemiBold SemiConden" panose="020B0502040204020203" pitchFamily="34" charset="0"/>
              </a:rPr>
              <a:t> Promotes Digital Literacy and Professionalism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Inspires Others to Build Personal Branding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Improves Accessibility of Personal Credentials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Encourages Use of Open-Source </a:t>
            </a:r>
            <a:r>
              <a:rPr lang="en-GB" dirty="0" smtClean="0">
                <a:latin typeface="Bahnschrift SemiBold SemiConden" panose="020B0502040204020203" pitchFamily="34" charset="0"/>
              </a:rPr>
              <a:t>Tools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endParaRPr lang="en-GB" dirty="0" smtClean="0">
              <a:latin typeface="Bahnschrift SemiBold SemiConden" panose="020B0502040204020203" pitchFamily="34" charset="0"/>
            </a:endParaRPr>
          </a:p>
          <a:p>
            <a:r>
              <a:rPr lang="en-GB" dirty="0" smtClean="0">
                <a:latin typeface="Berlin Sans FB Demi" panose="020E0802020502020306" pitchFamily="34" charset="0"/>
              </a:rPr>
              <a:t>GITHUB LINK :</a:t>
            </a:r>
          </a:p>
          <a:p>
            <a:r>
              <a:rPr lang="en-GB" dirty="0" smtClean="0">
                <a:latin typeface="Berlin Sans FB Demi" panose="020E0802020502020306" pitchFamily="34" charset="0"/>
                <a:hlinkClick r:id="rId2"/>
              </a:rPr>
              <a:t>https://github.com/24nmcsbrindadevi-tech/resume.git</a:t>
            </a:r>
            <a:endParaRPr lang="en-GB" dirty="0">
              <a:latin typeface="Berlin Sans FB Demi" panose="020E0802020502020306" pitchFamily="34" charset="0"/>
            </a:endParaRPr>
          </a:p>
          <a:p>
            <a:endParaRPr lang="en-GB" dirty="0" smtClean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70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dirty="0" smtClean="0"/>
              <a:t>RESUME CREATION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lang="en-US" dirty="0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lang="en-US" dirty="0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lang="en-US" dirty="0">
                <a:latin typeface="Berlin Sans FB" panose="020E0602020502020306" pitchFamily="34" charset="0"/>
              </a:rPr>
              <a:t>An </a:t>
            </a:r>
            <a:r>
              <a:rPr lang="en-US" dirty="0" smtClean="0">
                <a:latin typeface="Berlin Sans FB" panose="020E0602020502020306" pitchFamily="34" charset="0"/>
              </a:rPr>
              <a:t>interactive </a:t>
            </a:r>
            <a:r>
              <a:rPr lang="en-US" dirty="0">
                <a:latin typeface="Berlin Sans FB" panose="020E0602020502020306" pitchFamily="34" charset="0"/>
              </a:rPr>
              <a:t>and accessible platform to present achievements, skills , and</a:t>
            </a:r>
          </a:p>
          <a:p>
            <a:r>
              <a:rPr lang="en-US" dirty="0">
                <a:latin typeface="Berlin Sans FB" panose="020E0602020502020306" pitchFamily="34" charset="0"/>
              </a:rPr>
              <a:t>experiences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What </a:t>
            </a:r>
            <a:r>
              <a:rPr lang="en-GB" sz="2000" b="1" dirty="0"/>
              <a:t>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 </a:t>
            </a:r>
            <a:r>
              <a:rPr lang="en-GB" sz="2000" b="1" dirty="0" smtClean="0"/>
              <a:t>Website:</a:t>
            </a:r>
          </a:p>
          <a:p>
            <a:endParaRPr lang="en-GB" sz="2000" dirty="0"/>
          </a:p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•</a:t>
            </a:r>
            <a:r>
              <a:rPr lang="en-US" dirty="0" err="1" smtClean="0">
                <a:latin typeface="Berlin Sans FB" pitchFamily="34" charset="0"/>
              </a:rPr>
              <a:t>HTML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Structure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  <a:endParaRPr lang="en-IN" dirty="0" smtClean="0">
              <a:latin typeface="Berlin Sans FB" pitchFamily="34" charset="0"/>
              <a:sym typeface="Wingdings" pitchFamily="2" charset="2"/>
            </a:endParaRP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CSSStyling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platfrom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Single-Page Layout (Scroll-based Navigation)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Section-Based Layout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GB" sz="2000" dirty="0" smtClean="0">
                <a:latin typeface="Berlin Sans FB" panose="020E0602020502020306" pitchFamily="34" charset="0"/>
              </a:rPr>
              <a:t>Smooth scrolling(likely </a:t>
            </a:r>
            <a:r>
              <a:rPr lang="en-GB" sz="2000" dirty="0">
                <a:latin typeface="Berlin Sans FB" panose="020E0602020502020306" pitchFamily="34" charset="0"/>
              </a:rPr>
              <a:t>using </a:t>
            </a:r>
            <a:r>
              <a:rPr lang="en-GB" sz="2000" dirty="0" smtClean="0">
                <a:latin typeface="Berlin Sans FB" panose="020E0602020502020306" pitchFamily="34" charset="0"/>
              </a:rPr>
              <a:t>JavaScript)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•Skills </a:t>
            </a:r>
          </a:p>
          <a:p>
            <a:r>
              <a:rPr lang="en-US" sz="2000" dirty="0" smtClean="0">
                <a:latin typeface="Berlin Sans FB" pitchFamily="34" charset="0"/>
              </a:rPr>
              <a:t>•Contact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Responsive Design </a:t>
            </a:r>
            <a:r>
              <a:rPr lang="en-US" sz="2000" dirty="0" smtClean="0">
                <a:latin typeface="Berlin Sans FB" pitchFamily="34" charset="0"/>
              </a:rPr>
              <a:t>(</a:t>
            </a:r>
            <a:r>
              <a:rPr lang="en-US" sz="2000" dirty="0" err="1" smtClean="0">
                <a:latin typeface="Berlin Sans FB" pitchFamily="34" charset="0"/>
              </a:rPr>
              <a:t>mobile+desktop</a:t>
            </a:r>
            <a:r>
              <a:rPr lang="en-US" sz="2000" dirty="0" smtClean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Resume Display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Certificate Showcase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Navigation Bar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Clean UI/UX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Contact </a:t>
            </a:r>
            <a:r>
              <a:rPr lang="en-IN" dirty="0" smtClean="0">
                <a:latin typeface="Berlin Sans FB" panose="020E0602020502020306" pitchFamily="34" charset="0"/>
              </a:rPr>
              <a:t>Information</a:t>
            </a:r>
            <a:r>
              <a:rPr lang="en-US" dirty="0" smtClean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 Lightweight </a:t>
            </a:r>
            <a:r>
              <a:rPr lang="en-IN" dirty="0" smtClean="0">
                <a:latin typeface="Berlin Sans FB" panose="020E0602020502020306" pitchFamily="34" charset="0"/>
              </a:rPr>
              <a:t>Performance</a:t>
            </a:r>
            <a:endParaRPr lang="en-US" dirty="0" smtClean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631</Words>
  <Application>Microsoft Office PowerPoint</Application>
  <PresentationFormat>Custom</PresentationFormat>
  <Paragraphs>99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RESUME CREATION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Final summary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62</cp:revision>
  <dcterms:created xsi:type="dcterms:W3CDTF">2024-03-29T15:07:22Z</dcterms:created>
  <dcterms:modified xsi:type="dcterms:W3CDTF">2025-09-19T07:20:39Z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