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chithrakala-afk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CHITHRA KALA M</a:t>
            </a:r>
            <a:endParaRPr lang="en-US" sz="2400" dirty="0" smtClean="0"/>
          </a:p>
          <a:p>
            <a:r>
              <a:rPr lang="en-US" sz="2400" dirty="0" smtClean="0"/>
              <a:t>REGISTER NO AND NMID: 2422K0784 and asbruaf2422K0784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DEPARTMENT: 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88" y="2074862"/>
            <a:ext cx="2181701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94" y="2074862"/>
            <a:ext cx="2958292" cy="2873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https://24nmcschithrakala-afk.github.io/resume/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638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New PC</cp:lastModifiedBy>
  <cp:revision>54</cp:revision>
  <dcterms:created xsi:type="dcterms:W3CDTF">2024-03-29T15:07:22Z</dcterms:created>
  <dcterms:modified xsi:type="dcterms:W3CDTF">2025-09-13T16:05:00Z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