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nmcsdivyadharshini-jpg/resume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DIVYADHARSHINI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2422k0785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asbruaf2422k0785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70" y="2132787"/>
            <a:ext cx="2926537" cy="2627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271907"/>
            <a:ext cx="3200400" cy="247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https://github.com/24nmcsdivyadharshini-jpg/resume.git</a:t>
            </a:r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New PC</cp:lastModifiedBy>
  <cp:revision>53</cp:revision>
  <dcterms:created xsi:type="dcterms:W3CDTF">2024-03-29T15:07:22Z</dcterms:created>
  <dcterms:modified xsi:type="dcterms:W3CDTF">2025-09-14T05:04:24Z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