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https://24nmcsjagatheeswaran-oss.github.io/resume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: JAGATHEESWARAN 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2422k0787 and asbruaf2422k0787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II </a:t>
            </a:r>
            <a:r>
              <a:rPr lang="en-US" sz="2400" dirty="0" err="1" smtClean="0"/>
              <a:t>Bsc.computer</a:t>
            </a:r>
            <a:r>
              <a:rPr lang="en-US" sz="2400" dirty="0" smtClean="0"/>
              <a:t> science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</a:t>
            </a:r>
            <a:r>
              <a:rPr lang="en-US" sz="2400" dirty="0" err="1" smtClean="0"/>
              <a:t>pollachi</a:t>
            </a:r>
            <a:r>
              <a:rPr lang="en-US" sz="2400" dirty="0" smtClean="0"/>
              <a:t> college of arts and science / </a:t>
            </a:r>
            <a:r>
              <a:rPr lang="en-US" sz="2400" dirty="0" err="1" smtClean="0"/>
              <a:t>Bharathiar</a:t>
            </a:r>
            <a:r>
              <a:rPr lang="en-US" sz="2400" dirty="0" smtClean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2415472"/>
            <a:ext cx="2954478" cy="206197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711" y="2401435"/>
            <a:ext cx="2980058" cy="22202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 smtClean="0"/>
              <a:t>1</a:t>
            </a:r>
            <a:r>
              <a:rPr lang="en-GB" b="1" dirty="0"/>
              <a:t>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 smtClean="0"/>
              <a:t>2</a:t>
            </a:r>
            <a:r>
              <a:rPr lang="en-GB" b="1" dirty="0"/>
              <a:t>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 smtClean="0"/>
              <a:t>3</a:t>
            </a:r>
            <a:r>
              <a:rPr lang="en-GB" b="1" dirty="0"/>
              <a:t>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</a:t>
            </a:r>
            <a:r>
              <a:rPr lang="en-GB" dirty="0" smtClean="0"/>
              <a:t>smartphones.</a:t>
            </a:r>
          </a:p>
          <a:p>
            <a:r>
              <a:rPr lang="en-GB" b="1" dirty="0" smtClean="0"/>
              <a:t>4. Clean and Minimalist UI</a:t>
            </a:r>
          </a:p>
          <a:p>
            <a:r>
              <a:rPr lang="en-GB" dirty="0" smtClean="0"/>
              <a:t>Simple</a:t>
            </a:r>
            <a:r>
              <a:rPr lang="en-GB" dirty="0"/>
              <a:t>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 smtClean="0"/>
              <a:t>5</a:t>
            </a:r>
            <a:r>
              <a:rPr lang="en-GB" b="1" dirty="0"/>
              <a:t>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 smtClean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5333" y="838200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</a:t>
            </a:r>
            <a:r>
              <a:rPr lang="en-GB" dirty="0" smtClean="0">
                <a:latin typeface="Bahnschrift SemiBold SemiConden" panose="020B0502040204020203" pitchFamily="34" charset="0"/>
              </a:rPr>
              <a:t>.</a:t>
            </a:r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 smtClean="0">
              <a:latin typeface="Bahnschrift SemiBold SemiConden" panose="020B0502040204020203" pitchFamily="34" charset="0"/>
            </a:endParaRPr>
          </a:p>
          <a:p>
            <a:r>
              <a:rPr lang="en-US" dirty="0" smtClean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</a:t>
            </a:r>
            <a:r>
              <a:rPr lang="en-GB" dirty="0" smtClean="0">
                <a:latin typeface="Bahnschrift SemiBold SemiConden" panose="020B0502040204020203" pitchFamily="34" charset="0"/>
              </a:rPr>
              <a:t>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 smtClean="0">
              <a:latin typeface="Bahnschrift SemiBold SemiConden" panose="020B0502040204020203" pitchFamily="34" charset="0"/>
            </a:endParaRPr>
          </a:p>
          <a:p>
            <a:r>
              <a:rPr lang="en-GB" dirty="0" smtClean="0">
                <a:latin typeface="Berlin Sans FB Demi" panose="020E0802020502020306" pitchFamily="34" charset="0"/>
              </a:rPr>
              <a:t>GITHUB LINK </a:t>
            </a:r>
            <a:r>
              <a:rPr lang="en-GB" dirty="0" smtClean="0">
                <a:latin typeface="Berlin Sans FB Demi" panose="020E0802020502020306" pitchFamily="34" charset="0"/>
              </a:rPr>
              <a:t>:</a:t>
            </a:r>
          </a:p>
          <a:p>
            <a:endParaRPr lang="en-GB" dirty="0" smtClean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  <a:hlinkClick r:id="rId2"/>
              </a:rPr>
              <a:t>https://24nmcsjagatheeswaran-oss.github.io/resume/</a:t>
            </a:r>
            <a:endParaRPr lang="en-GB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 smtClean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</a:t>
            </a:r>
            <a:r>
              <a:rPr lang="en-US" dirty="0" smtClean="0">
                <a:latin typeface="Berlin Sans FB" panose="020E0602020502020306" pitchFamily="34" charset="0"/>
              </a:rPr>
              <a:t>interactive </a:t>
            </a:r>
            <a:r>
              <a:rPr lang="en-US" dirty="0">
                <a:latin typeface="Berlin Sans FB" panose="020E0602020502020306" pitchFamily="34" charset="0"/>
              </a:rPr>
              <a:t>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What </a:t>
            </a:r>
            <a:r>
              <a:rPr lang="en-GB" sz="2000" b="1" dirty="0"/>
              <a:t>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</a:t>
            </a:r>
            <a:r>
              <a:rPr lang="en-GB" sz="2000" b="1" dirty="0" smtClean="0"/>
              <a:t>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Berlin Sans FB" pitchFamily="34" charset="0"/>
              </a:rPr>
              <a:t>•</a:t>
            </a:r>
            <a:r>
              <a:rPr lang="en-US" dirty="0" err="1" smtClean="0">
                <a:latin typeface="Berlin Sans FB" pitchFamily="34" charset="0"/>
              </a:rPr>
              <a:t>HTML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 smtClean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 smtClean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 smtClean="0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 smtClean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GB" sz="2000" dirty="0" smtClean="0">
                <a:latin typeface="Berlin Sans FB" panose="020E0602020502020306" pitchFamily="34" charset="0"/>
              </a:rPr>
              <a:t>Smooth scrolling(likely </a:t>
            </a:r>
            <a:r>
              <a:rPr lang="en-GB" sz="2000" dirty="0">
                <a:latin typeface="Berlin Sans FB" panose="020E0602020502020306" pitchFamily="34" charset="0"/>
              </a:rPr>
              <a:t>using </a:t>
            </a:r>
            <a:r>
              <a:rPr lang="en-GB" sz="2000" dirty="0" smtClean="0">
                <a:latin typeface="Berlin Sans FB" panose="020E0602020502020306" pitchFamily="34" charset="0"/>
              </a:rPr>
              <a:t>JavaScript)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•Skills </a:t>
            </a:r>
          </a:p>
          <a:p>
            <a:r>
              <a:rPr lang="en-US" sz="2000" dirty="0" smtClean="0">
                <a:latin typeface="Berlin Sans FB" pitchFamily="34" charset="0"/>
              </a:rPr>
              <a:t>•Contact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 smtClean="0">
                <a:latin typeface="Berlin Sans FB" pitchFamily="34" charset="0"/>
              </a:rPr>
              <a:t>(</a:t>
            </a:r>
            <a:r>
              <a:rPr lang="en-US" sz="2000" dirty="0" err="1" smtClean="0">
                <a:latin typeface="Berlin Sans FB" pitchFamily="34" charset="0"/>
              </a:rPr>
              <a:t>mobile+desktop</a:t>
            </a:r>
            <a:r>
              <a:rPr lang="en-US" sz="2000" dirty="0" smtClean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 smtClean="0">
                <a:latin typeface="Berlin Sans FB" pitchFamily="34" charset="0"/>
              </a:rPr>
              <a:t>.</a:t>
            </a: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 smtClean="0">
              <a:latin typeface="Berlin Sans FB" pitchFamily="34" charset="0"/>
            </a:endParaRPr>
          </a:p>
          <a:p>
            <a:r>
              <a:rPr lang="en-US" sz="2000" dirty="0" smtClean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</a:t>
            </a:r>
            <a:r>
              <a:rPr lang="en-IN" dirty="0" smtClean="0">
                <a:latin typeface="Berlin Sans FB" panose="020E0602020502020306" pitchFamily="34" charset="0"/>
              </a:rPr>
              <a:t>Information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</a:t>
            </a:r>
            <a:r>
              <a:rPr lang="en-IN" dirty="0" smtClean="0">
                <a:latin typeface="Berlin Sans FB" panose="020E0602020502020306" pitchFamily="34" charset="0"/>
              </a:rPr>
              <a:t>Performance</a:t>
            </a:r>
            <a:endParaRPr lang="en-US" dirty="0" smtClean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637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AKSHAYA</cp:lastModifiedBy>
  <cp:revision>62</cp:revision>
  <dcterms:created xsi:type="dcterms:W3CDTF">2024-03-29T15:07:22Z</dcterms:created>
  <dcterms:modified xsi:type="dcterms:W3CDTF">2025-09-17T05:28:40Z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