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karthickraj-bot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KARTHICK RAJ R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2422k0788 and asbruaf2422k0788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80913"/>
            <a:ext cx="2954478" cy="21310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57" y="2401435"/>
            <a:ext cx="2988367" cy="2220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</a:t>
            </a:r>
            <a:r>
              <a:rPr lang="en-GB" dirty="0" smtClean="0">
                <a:latin typeface="Berlin Sans FB Demi" panose="020E0802020502020306" pitchFamily="34" charset="0"/>
              </a:rPr>
              <a:t>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https://24nmcskarthickraj-bot.github.io/resume/</a:t>
            </a:r>
            <a:endParaRPr lang="en-GB" dirty="0" smtClean="0">
              <a:latin typeface="Berlin Sans FB Demi" panose="020E0802020502020306" pitchFamily="34" charset="0"/>
            </a:endParaRPr>
          </a:p>
          <a:p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638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61</cp:revision>
  <dcterms:created xsi:type="dcterms:W3CDTF">2024-03-29T15:07:22Z</dcterms:created>
  <dcterms:modified xsi:type="dcterms:W3CDTF">2025-09-17T05:21:44Z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