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24nmcslalitha-a11y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LALITHA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2422k0792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asbruaf2422k0792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93777"/>
            <a:ext cx="2954478" cy="21053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310455"/>
            <a:ext cx="3200400" cy="2402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https://24nmcslalitha-a11y.github.io/resume</a:t>
            </a:r>
            <a:r>
              <a:rPr lang="en-GB" dirty="0">
                <a:latin typeface="Berlin Sans FB Demi" panose="020E0802020502020306" pitchFamily="34" charset="0"/>
              </a:rPr>
              <a:t>/</a:t>
            </a:r>
            <a:endParaRPr lang="en-GB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632</Words>
  <Application>Microsoft Office PowerPoint</Application>
  <PresentationFormat>Custom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54</cp:revision>
  <dcterms:created xsi:type="dcterms:W3CDTF">2024-03-29T15:07:22Z</dcterms:created>
  <dcterms:modified xsi:type="dcterms:W3CDTF">2025-09-17T06:22:20Z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