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manikandan-design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MANIKANDAN A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2422k0799 and asbruaf2422k0799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35989"/>
            <a:ext cx="2954478" cy="2020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58" y="2401435"/>
            <a:ext cx="3124364" cy="2220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https://24nmcsmanikandan-design.github.io/resume/</a:t>
            </a:r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57</cp:revision>
  <dcterms:created xsi:type="dcterms:W3CDTF">2024-03-29T15:07:22Z</dcterms:created>
  <dcterms:modified xsi:type="dcterms:W3CDTF">2025-09-17T04:25:35Z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