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4" name="TextBox 13"/>
          <p:cNvSpPr txBox="1"/>
          <p:nvPr/>
        </p:nvSpPr>
        <p:spPr>
          <a:xfrm>
            <a:off x="1219200" y="2971800"/>
            <a:ext cx="9945942" cy="1869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altLang="en-GB" dirty="0" sz="2400" lang="en-US"/>
              <a:t>O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endParaRPr dirty="0" sz="2400" lang="en-US" smtClean="0"/>
          </a:p>
          <a:p>
            <a:r>
              <a:rPr dirty="0" sz="2400" lang="en-US" smtClean="0"/>
              <a:t>REGISTER NO AND NMID: 2422K0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4</a:t>
            </a:r>
            <a:r>
              <a:rPr altLang="en-GB" dirty="0" sz="2400" lang="en-US" smtClean="0"/>
              <a:t> </a:t>
            </a:r>
            <a:r>
              <a:rPr dirty="0" sz="2400" lang="en-US" smtClean="0"/>
              <a:t>and asbruaf2422K0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4</a:t>
            </a:r>
            <a:endParaRPr dirty="0" sz="2400" lang="en-US" smtClean="0">
              <a:cs typeface="Calibri"/>
            </a:endParaRPr>
          </a:p>
          <a:p>
            <a:r>
              <a:rPr dirty="0" sz="2400" lang="en-US" smtClean="0"/>
              <a:t>DEPARTMENT: II </a:t>
            </a:r>
            <a:r>
              <a:rPr dirty="0" sz="2400" lang="en-US" err="1" smtClean="0"/>
              <a:t>Bsc.computer</a:t>
            </a:r>
            <a:r>
              <a:rPr dirty="0" sz="2400" lang="en-US" smtClean="0"/>
              <a:t> science</a:t>
            </a:r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pollachi</a:t>
            </a:r>
            <a:r>
              <a:rPr dirty="0" sz="2400" lang="en-US" smtClean="0"/>
              <a:t> college of arts and science / </a:t>
            </a:r>
            <a:r>
              <a:rPr dirty="0" sz="2400" lang="en-US" err="1" smtClean="0"/>
              <a:t>Bharathiar</a:t>
            </a:r>
            <a:r>
              <a:rPr dirty="0" sz="2400" lang="en-US" smtClean="0"/>
              <a:t>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053388" y="2074862"/>
            <a:ext cx="2181701" cy="274320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00435" y="1468352"/>
            <a:ext cx="3319765" cy="334970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7"/>
          <p:cNvSpPr txBox="1"/>
          <p:nvPr/>
        </p:nvSpPr>
        <p:spPr>
          <a:xfrm>
            <a:off x="685800" y="1137573"/>
            <a:ext cx="7467600" cy="515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GB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b="1" dirty="0" lang="en-GB" smtClean="0"/>
              <a:t>1</a:t>
            </a:r>
            <a:r>
              <a:rPr b="1" dirty="0" lang="en-GB"/>
              <a:t>. Professional Resume Presentation</a:t>
            </a:r>
          </a:p>
          <a:p>
            <a:r>
              <a:rPr dirty="0" lang="en-GB"/>
              <a:t>Clearly structured display of </a:t>
            </a:r>
            <a:r>
              <a:rPr b="1" dirty="0" lang="en-GB"/>
              <a:t>academic qualifications, skills, and experience</a:t>
            </a:r>
            <a:r>
              <a:rPr dirty="0" lang="en-GB"/>
              <a:t>.</a:t>
            </a:r>
          </a:p>
          <a:p>
            <a:r>
              <a:rPr dirty="0" lang="en-GB"/>
              <a:t>Acts as a </a:t>
            </a:r>
            <a:r>
              <a:rPr b="1" dirty="0" lang="en-GB"/>
              <a:t>digital resume</a:t>
            </a:r>
            <a:r>
              <a:rPr dirty="0" lang="en-GB"/>
              <a:t> accessible anytime, anywhere.</a:t>
            </a:r>
          </a:p>
          <a:p>
            <a:r>
              <a:rPr b="1" dirty="0" lang="en-GB" smtClean="0"/>
              <a:t>2</a:t>
            </a:r>
            <a:r>
              <a:rPr b="1" dirty="0" lang="en-GB"/>
              <a:t>. Certification Showcase</a:t>
            </a:r>
          </a:p>
          <a:p>
            <a:r>
              <a:rPr dirty="0" lang="en-GB"/>
              <a:t>Organized section to display </a:t>
            </a:r>
            <a:r>
              <a:rPr b="1" dirty="0" lang="en-GB"/>
              <a:t>technical certifications</a:t>
            </a:r>
            <a:r>
              <a:rPr dirty="0" lang="en-GB"/>
              <a:t>.</a:t>
            </a:r>
          </a:p>
          <a:p>
            <a:r>
              <a:rPr dirty="0" lang="en-GB"/>
              <a:t>Adds credibility by showing verified learning and skill development.</a:t>
            </a:r>
          </a:p>
          <a:p>
            <a:r>
              <a:rPr b="1" dirty="0" lang="en-GB" smtClean="0"/>
              <a:t>3</a:t>
            </a:r>
            <a:r>
              <a:rPr b="1" dirty="0" lang="en-GB"/>
              <a:t>. Responsive and Mobile-Friendly Design</a:t>
            </a:r>
          </a:p>
          <a:p>
            <a:r>
              <a:rPr dirty="0" lang="en-GB"/>
              <a:t>Built with </a:t>
            </a:r>
            <a:r>
              <a:rPr b="1" dirty="0" lang="en-GB"/>
              <a:t>responsive layout</a:t>
            </a:r>
            <a:r>
              <a:rPr dirty="0" lang="en-GB"/>
              <a:t> techniques to work seamlessly on desktops, tablets, and </a:t>
            </a:r>
            <a:r>
              <a:rPr dirty="0" lang="en-GB" smtClean="0"/>
              <a:t>smartphones.</a:t>
            </a:r>
          </a:p>
          <a:p>
            <a:r>
              <a:rPr b="1" dirty="0" lang="en-GB" smtClean="0"/>
              <a:t>4. Clean and Minimalist UI</a:t>
            </a:r>
          </a:p>
          <a:p>
            <a:r>
              <a:rPr dirty="0" lang="en-GB" smtClean="0"/>
              <a:t>Simple</a:t>
            </a:r>
            <a:r>
              <a:rPr dirty="0" lang="en-GB"/>
              <a:t>, clutter-free design focused on </a:t>
            </a:r>
            <a:r>
              <a:rPr b="1" dirty="0" lang="en-GB"/>
              <a:t>readability and professionalism</a:t>
            </a:r>
            <a:r>
              <a:rPr dirty="0" lang="en-GB"/>
              <a:t>.</a:t>
            </a:r>
          </a:p>
          <a:p>
            <a:r>
              <a:rPr dirty="0" lang="en-GB"/>
              <a:t>Effective use of </a:t>
            </a:r>
            <a:r>
              <a:rPr dirty="0" lang="en-GB" err="1"/>
              <a:t>colors</a:t>
            </a:r>
            <a:r>
              <a:rPr dirty="0" lang="en-GB"/>
              <a:t>, fonts, and layout for a modern look.</a:t>
            </a:r>
          </a:p>
          <a:p>
            <a:r>
              <a:rPr b="1" dirty="0" lang="en-GB" smtClean="0"/>
              <a:t>5</a:t>
            </a:r>
            <a:r>
              <a:rPr b="1" dirty="0" lang="en-GB"/>
              <a:t>. Smooth Navigation</a:t>
            </a:r>
          </a:p>
          <a:p>
            <a:r>
              <a:rPr b="1" dirty="0" lang="en-GB"/>
              <a:t>Anchor-based navigation bar</a:t>
            </a:r>
            <a:r>
              <a:rPr dirty="0" lang="en-GB"/>
              <a:t> for easy access to different sections of the page.</a:t>
            </a:r>
          </a:p>
          <a:p>
            <a:r>
              <a:rPr dirty="0" lang="en-GB"/>
              <a:t>Enhances user experience with </a:t>
            </a:r>
            <a:r>
              <a:rPr b="1" dirty="0" lang="en-GB"/>
              <a:t>smooth scrolling</a:t>
            </a:r>
            <a:r>
              <a:rPr dirty="0" lang="en-GB"/>
              <a:t> </a:t>
            </a:r>
            <a:r>
              <a:rPr dirty="0" lang="en-GB" err="1"/>
              <a:t>behavior</a:t>
            </a:r>
            <a:r>
              <a:rPr dirty="0" lang="en-GB"/>
              <a:t>.</a:t>
            </a:r>
          </a:p>
          <a:p>
            <a:endParaRPr dirty="0" lang="en-GB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66700"/>
          </a:xfrm>
        </p:spPr>
        <p:txBody>
          <a:bodyPr/>
          <a:p>
            <a:r>
              <a:rPr dirty="0" sz="1800" lang="en-GB" smtClean="0">
                <a:latin typeface="Berlin Sans FB Demi" panose="020E0802020502020306" pitchFamily="34" charset="0"/>
              </a:rPr>
              <a:t>Final summary :</a:t>
            </a:r>
            <a:endParaRPr dirty="0" sz="1800" lang="en-IN">
              <a:latin typeface="Berlin Sans FB Demi" panose="020E0802020502020306" pitchFamily="34" charset="0"/>
            </a:endParaRPr>
          </a:p>
        </p:txBody>
      </p:sp>
      <p:sp>
        <p:nvSpPr>
          <p:cNvPr id="1048611" name="TextBox 2"/>
          <p:cNvSpPr txBox="1"/>
          <p:nvPr/>
        </p:nvSpPr>
        <p:spPr>
          <a:xfrm>
            <a:off x="755333" y="838200"/>
            <a:ext cx="8769667" cy="515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GB">
                <a:latin typeface="Bahnschrift SemiBold SemiConden" panose="020B0502040204020203" pitchFamily="34" charset="0"/>
              </a:rPr>
              <a:t>This project is a </a:t>
            </a:r>
            <a:r>
              <a:rPr b="1" dirty="0" lang="en-GB">
                <a:latin typeface="Bahnschrift SemiBold SemiConden" panose="020B0502040204020203" pitchFamily="34" charset="0"/>
              </a:rPr>
              <a:t>personal portfolio website</a:t>
            </a:r>
            <a:r>
              <a:rPr dirty="0" lang="en-GB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b="1" dirty="0" lang="en-GB">
                <a:latin typeface="Bahnschrift SemiBold SemiConden" panose="020B0502040204020203" pitchFamily="34" charset="0"/>
              </a:rPr>
              <a:t>HTML, CSS, and JavaScript</a:t>
            </a:r>
            <a:r>
              <a:rPr dirty="0" lang="en-GB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b="1" dirty="0" lang="en-GB">
                <a:latin typeface="Bahnschrift SemiBold SemiConden" panose="020B0502040204020203" pitchFamily="34" charset="0"/>
              </a:rPr>
              <a:t>resume section</a:t>
            </a:r>
            <a:r>
              <a:rPr dirty="0" lang="en-GB">
                <a:latin typeface="Bahnschrift SemiBold SemiConden" panose="020B0502040204020203" pitchFamily="34" charset="0"/>
              </a:rPr>
              <a:t>, a </a:t>
            </a:r>
            <a:r>
              <a:rPr b="1" dirty="0" lang="en-GB">
                <a:latin typeface="Bahnschrift SemiBold SemiConden" panose="020B0502040204020203" pitchFamily="34" charset="0"/>
              </a:rPr>
              <a:t>certificate gallery</a:t>
            </a:r>
            <a:r>
              <a:rPr dirty="0" lang="en-GB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dirty="0" lang="en-GB" smtClean="0">
                <a:latin typeface="Bahnschrift SemiBold SemiConden" panose="020B0502040204020203" pitchFamily="34" charset="0"/>
              </a:rPr>
              <a:t>.</a:t>
            </a:r>
          </a:p>
          <a:p>
            <a:endParaRPr dirty="0" lang="en-GB"/>
          </a:p>
          <a:p>
            <a:endParaRPr dirty="0" lang="en-GB" smtClean="0"/>
          </a:p>
          <a:p>
            <a:r>
              <a:rPr dirty="0" lang="en-GB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dirty="0" lang="en-GB">
              <a:latin typeface="Berlin Sans FB Demi" panose="020E0802020502020306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IN">
                <a:latin typeface="Bahnschrift SemiBold SemiConden" panose="020B0502040204020203" pitchFamily="34" charset="0"/>
              </a:rPr>
              <a:t> Promotes Digital Literacy and Professionalism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Inspires Others to Build Personal Branding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Improves Accessibility of Personal Credentials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Encourages Use of Open-Source </a:t>
            </a:r>
            <a:r>
              <a:rPr dirty="0" lang="en-GB" smtClean="0">
                <a:latin typeface="Bahnschrift SemiBold SemiConden" panose="020B0502040204020203" pitchFamily="34" charset="0"/>
              </a:rPr>
              <a:t>Tools</a:t>
            </a:r>
          </a:p>
          <a:p>
            <a:endParaRPr dirty="0" lang="en-GB">
              <a:latin typeface="Bahnschrift SemiBold SemiConden" panose="020B0502040204020203" pitchFamily="34" charset="0"/>
            </a:endParaRPr>
          </a:p>
          <a:p>
            <a:endParaRPr dirty="0" lang="en-GB" smtClean="0">
              <a:latin typeface="Bahnschrift SemiBold SemiConden" panose="020B0502040204020203" pitchFamily="34" charset="0"/>
            </a:endParaRPr>
          </a:p>
          <a:p>
            <a:r>
              <a:rPr dirty="0" lang="en-GB" smtClean="0">
                <a:latin typeface="Berlin Sans FB Demi" panose="020E0802020502020306" pitchFamily="34" charset="0"/>
              </a:rPr>
              <a:t>GITHUB LINK :</a:t>
            </a:r>
          </a:p>
          <a:p>
            <a:endParaRPr dirty="0" lang="en-GB" smtClean="0">
              <a:latin typeface="Berlin Sans FB Demi" panose="020E0802020502020306" pitchFamily="34" charset="0"/>
            </a:endParaRPr>
          </a:p>
          <a:p>
            <a:r>
              <a:rPr dirty="0" lang="en-US">
                <a:latin typeface="Berlin Sans FB Demi" panose="020E0802020502020306" pitchFamily="34" charset="0"/>
              </a:rPr>
              <a:t>https:</a:t>
            </a:r>
            <a:r>
              <a:rPr altLang="en-GB" dirty="0" lang="en-US">
                <a:latin typeface="Berlin Sans FB Demi" panose="020E0802020502020306" pitchFamily="34" charset="0"/>
              </a:rPr>
              <a:t>//24nmcsmohamedarshath-del.github.io/resume/</a:t>
            </a:r>
            <a:endParaRPr dirty="0" lang="en-GB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16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400" lang="en-US" smtClean="0"/>
              <a:t>RESUME CREATION</a:t>
            </a:r>
            <a:endParaRPr dirty="0" sz="540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TextBox 8"/>
          <p:cNvSpPr txBox="1"/>
          <p:nvPr/>
        </p:nvSpPr>
        <p:spPr>
          <a:xfrm>
            <a:off x="1143000" y="2286000"/>
            <a:ext cx="7696200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dirty="0" lang="en-US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dirty="0" lang="en-US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dirty="0" lang="en-US">
                <a:latin typeface="Berlin Sans FB" panose="020E0602020502020306" pitchFamily="34" charset="0"/>
              </a:rPr>
              <a:t>An </a:t>
            </a:r>
            <a:r>
              <a:rPr dirty="0" lang="en-US" smtClean="0">
                <a:latin typeface="Berlin Sans FB" panose="020E0602020502020306" pitchFamily="34" charset="0"/>
              </a:rPr>
              <a:t>interactive </a:t>
            </a:r>
            <a:r>
              <a:rPr dirty="0" lang="en-US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dirty="0" lang="en-US">
                <a:latin typeface="Berlin Sans FB" panose="020E0602020502020306" pitchFamily="34" charset="0"/>
              </a:rPr>
              <a:t>experiences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TextBox 10"/>
          <p:cNvSpPr txBox="1"/>
          <p:nvPr/>
        </p:nvSpPr>
        <p:spPr>
          <a:xfrm>
            <a:off x="914399" y="2209800"/>
            <a:ext cx="8083333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GB" smtClean="0"/>
              <a:t>What </a:t>
            </a:r>
            <a:r>
              <a:rPr b="1" dirty="0" sz="2000" lang="en-GB"/>
              <a:t>it is:</a:t>
            </a:r>
            <a:r>
              <a:rPr dirty="0" sz="2000" lang="en-GB"/>
              <a:t> A personal website built using HTML, CSS, and JavaScript.</a:t>
            </a:r>
          </a:p>
          <a:p>
            <a:r>
              <a:rPr b="1" dirty="0" sz="2000" lang="en-GB"/>
              <a:t>Purpose:</a:t>
            </a:r>
            <a:r>
              <a:rPr dirty="0" sz="2000" lang="en-GB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b="1" dirty="0" sz="2000" lang="en-GB"/>
              <a:t>Key features:</a:t>
            </a:r>
            <a:r>
              <a:rPr dirty="0" sz="2000" lang="en-GB"/>
              <a:t> Responsive layout, navigation that allows easy access to resume content, certificate, projects and contact details.</a:t>
            </a:r>
          </a:p>
          <a:p>
            <a:r>
              <a:rPr b="1" dirty="0" sz="2000" lang="en-GB"/>
              <a:t>Technologies used:</a:t>
            </a:r>
            <a:r>
              <a:rPr dirty="0" sz="2000" lang="en-GB"/>
              <a:t> HTML, CSS, JavaScript.</a:t>
            </a:r>
          </a:p>
          <a:p>
            <a:endParaRPr dirty="0" sz="2000" lang="en-IN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499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8" name="TextBox 6"/>
          <p:cNvSpPr txBox="1"/>
          <p:nvPr/>
        </p:nvSpPr>
        <p:spPr>
          <a:xfrm>
            <a:off x="1066800" y="1752600"/>
            <a:ext cx="75438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GB"/>
              <a:t>Portfolio </a:t>
            </a:r>
            <a:r>
              <a:rPr b="1" dirty="0" sz="2000" lang="en-GB" smtClean="0"/>
              <a:t>Website:</a:t>
            </a:r>
          </a:p>
          <a:p>
            <a:endParaRPr dirty="0" sz="2000" lang="en-GB"/>
          </a:p>
          <a:p>
            <a:r>
              <a:rPr b="1" dirty="0" sz="2000" lang="en-GB"/>
              <a:t>What it is:</a:t>
            </a:r>
            <a:r>
              <a:rPr dirty="0" sz="2000" lang="en-GB"/>
              <a:t> A personal website built using HTML, CSS, and JavaScript.</a:t>
            </a:r>
          </a:p>
          <a:p>
            <a:r>
              <a:rPr b="1" dirty="0" sz="2000" lang="en-GB"/>
              <a:t>Purpose:</a:t>
            </a:r>
            <a:r>
              <a:rPr dirty="0" sz="2000" lang="en-GB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b="1" dirty="0" sz="2000" lang="en-GB"/>
              <a:t>Key features:</a:t>
            </a:r>
            <a:r>
              <a:rPr dirty="0" sz="2000" lang="en-GB"/>
              <a:t> Responsive layout, navigation that allows easy access to resume content, certificate, projects and contact details.</a:t>
            </a:r>
          </a:p>
          <a:p>
            <a:r>
              <a:rPr b="1" dirty="0" sz="2000" lang="en-GB"/>
              <a:t>Technologies used:</a:t>
            </a:r>
            <a:r>
              <a:rPr dirty="0" sz="2000" lang="en-GB"/>
              <a:t> HTML, CSS, JavaScript.</a:t>
            </a:r>
          </a:p>
          <a:p>
            <a:endParaRPr dirty="0" sz="2000" lang="en-IN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9"/>
          <p:cNvSpPr txBox="1"/>
          <p:nvPr/>
        </p:nvSpPr>
        <p:spPr>
          <a:xfrm>
            <a:off x="2971800" y="1903671"/>
            <a:ext cx="96012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Berlin Sans FB" pitchFamily="34" charset="0"/>
              </a:rPr>
              <a:t>•</a:t>
            </a:r>
            <a:r>
              <a:rPr dirty="0" lang="en-US" err="1" smtClean="0">
                <a:latin typeface="Berlin Sans FB" pitchFamily="34" charset="0"/>
              </a:rPr>
              <a:t>HTML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).</a:t>
            </a:r>
            <a:endParaRPr dirty="0" lang="en-IN" smtClean="0">
              <a:latin typeface="Berlin Sans FB" pitchFamily="34" charset="0"/>
              <a:sym typeface="Wingdings" pitchFamily="2" charset="2"/>
            </a:endParaRP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TextBox 1"/>
          <p:cNvSpPr txBox="1"/>
          <p:nvPr/>
        </p:nvSpPr>
        <p:spPr>
          <a:xfrm>
            <a:off x="914400" y="1754828"/>
            <a:ext cx="7086600" cy="1920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Single-Page Layout (Scroll-based Navigation)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Section-Based Layout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GB" smtClean="0">
                <a:latin typeface="Berlin Sans FB" panose="020E0602020502020306" pitchFamily="34" charset="0"/>
              </a:rPr>
              <a:t>Smooth scrolling(likely </a:t>
            </a:r>
            <a:r>
              <a:rPr dirty="0" sz="2000" lang="en-GB">
                <a:latin typeface="Berlin Sans FB" panose="020E0602020502020306" pitchFamily="34" charset="0"/>
              </a:rPr>
              <a:t>using </a:t>
            </a:r>
            <a:r>
              <a:rPr dirty="0" sz="2000" lang="en-GB" smtClean="0">
                <a:latin typeface="Berlin Sans FB" panose="020E0602020502020306" pitchFamily="34" charset="0"/>
              </a:rPr>
              <a:t>JavaScript)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•Skills </a:t>
            </a:r>
          </a:p>
          <a:p>
            <a:r>
              <a:rPr dirty="0" sz="2000" lang="en-US" smtClean="0">
                <a:latin typeface="Berlin Sans FB" pitchFamily="34" charset="0"/>
              </a:rPr>
              <a:t>•Contact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Responsive Design </a:t>
            </a:r>
            <a:r>
              <a:rPr dirty="0" sz="2000" lang="en-US" smtClean="0">
                <a:latin typeface="Berlin Sans FB" pitchFamily="34" charset="0"/>
              </a:rPr>
              <a:t>(</a:t>
            </a:r>
            <a:r>
              <a:rPr dirty="0" sz="2000" lang="en-US" err="1" smtClean="0">
                <a:latin typeface="Berlin Sans FB" pitchFamily="34" charset="0"/>
              </a:rPr>
              <a:t>mobile+desktop</a:t>
            </a:r>
            <a:r>
              <a:rPr dirty="0" sz="2000" lang="en-US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914400" y="1981200"/>
            <a:ext cx="8305800" cy="1882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Resume Display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Certificate Showcase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Navigation Bar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Clean UI/UX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lang="en-IN">
                <a:latin typeface="Berlin Sans FB" panose="020E0602020502020306" pitchFamily="34" charset="0"/>
              </a:rPr>
              <a:t>Contact </a:t>
            </a:r>
            <a:r>
              <a:rPr dirty="0" lang="en-IN" smtClean="0">
                <a:latin typeface="Berlin Sans FB" panose="020E0602020502020306" pitchFamily="34" charset="0"/>
              </a:rPr>
              <a:t>Information</a:t>
            </a:r>
            <a:r>
              <a:rPr dirty="0" lang="en-US" smtClean="0">
                <a:latin typeface="Berlin Sans FB" panose="020E0602020502020306" pitchFamily="34" charset="0"/>
              </a:rPr>
              <a:t>.</a:t>
            </a:r>
          </a:p>
          <a:p>
            <a:r>
              <a:rPr dirty="0" lang="en-US" smtClean="0">
                <a:latin typeface="Berlin Sans FB" panose="020E0602020502020306" pitchFamily="34" charset="0"/>
              </a:rPr>
              <a:t>•</a:t>
            </a:r>
            <a:r>
              <a:rPr dirty="0" lang="en-IN">
                <a:latin typeface="Berlin Sans FB" panose="020E0602020502020306" pitchFamily="34" charset="0"/>
              </a:rPr>
              <a:t> Lightweight </a:t>
            </a:r>
            <a:r>
              <a:rPr dirty="0" lang="en-IN" smtClean="0">
                <a:latin typeface="Berlin Sans FB" panose="020E0602020502020306" pitchFamily="34" charset="0"/>
              </a:rPr>
              <a:t>Performance</a:t>
            </a:r>
            <a:endParaRPr dirty="0" lang="en-US" smtClean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New PC</cp:lastModifiedBy>
  <dcterms:created xsi:type="dcterms:W3CDTF">2024-03-28T06:07:22Z</dcterms:created>
  <dcterms:modified xsi:type="dcterms:W3CDTF">2025-09-17T04:22:18Z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098f4b40994c42b7b0aeea4dc18526e5</vt:lpwstr>
  </property>
</Properties>
</file>