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219200" y="2971800"/>
            <a:ext cx="9945942" cy="1869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P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endParaRPr dirty="0" sz="2400" lang="en-US" smtClean="0"/>
          </a:p>
          <a:p>
            <a:r>
              <a:rPr dirty="0" sz="2400" lang="en-US" smtClean="0"/>
              <a:t>REGISTER NO AND NMID: 242</a:t>
            </a:r>
            <a:r>
              <a:rPr dirty="0" sz="2400" lang="en-US" smtClean="0"/>
              <a:t>2</a:t>
            </a:r>
            <a:r>
              <a:rPr dirty="0" sz="2400" lang="en-US" smtClean="0"/>
              <a:t>k</a:t>
            </a:r>
            <a:r>
              <a:rPr dirty="0" sz="2400" lang="en-US" smtClean="0"/>
              <a:t>0</a:t>
            </a:r>
            <a:r>
              <a:rPr dirty="0" sz="2400" lang="en-US" smtClean="0"/>
              <a:t>8</a:t>
            </a:r>
            <a:r>
              <a:rPr dirty="0" sz="2400" lang="en-US" smtClean="0"/>
              <a:t>0</a:t>
            </a:r>
            <a:r>
              <a:rPr dirty="0" sz="2400" lang="en-US" smtClean="0"/>
              <a:t>8</a:t>
            </a:r>
            <a:r>
              <a:rPr dirty="0" sz="2400" lang="en-US" smtClean="0"/>
              <a:t> and asbruaf2422K0</a:t>
            </a:r>
            <a:r>
              <a:rPr dirty="0" sz="2400" lang="en-US" smtClean="0"/>
              <a:t>8</a:t>
            </a:r>
            <a:r>
              <a:rPr dirty="0" sz="2400" lang="en-US" smtClean="0"/>
              <a:t>0</a:t>
            </a:r>
            <a:r>
              <a:rPr dirty="0" sz="2400" lang="en-US" smtClean="0"/>
              <a:t>8</a:t>
            </a:r>
            <a:endParaRPr dirty="0" sz="2400" lang="en-US" smtClean="0">
              <a:cs typeface="Calibri"/>
            </a:endParaRPr>
          </a:p>
          <a:p>
            <a:r>
              <a:rPr dirty="0" sz="2400" lang="en-US" smtClean="0"/>
              <a:t>DEPARTMENT: II </a:t>
            </a:r>
            <a:r>
              <a:rPr dirty="0" sz="2400" lang="en-US" err="1" smtClean="0"/>
              <a:t>Bsc.computer</a:t>
            </a:r>
            <a:r>
              <a:rPr dirty="0" sz="2400" lang="en-US" smtClean="0"/>
              <a:t> science</a:t>
            </a:r>
          </a:p>
          <a:p>
            <a:r>
              <a:rPr dirty="0" sz="2400" lang="en-US" smtClean="0"/>
              <a:t>COLLEGE: </a:t>
            </a:r>
            <a:r>
              <a:rPr dirty="0" sz="2400" lang="en-US" err="1" smtClean="0"/>
              <a:t>pollachi</a:t>
            </a:r>
            <a:r>
              <a:rPr dirty="0" sz="2400" lang="en-US" smtClean="0"/>
              <a:t> college of arts and science / </a:t>
            </a:r>
            <a:r>
              <a:rPr dirty="0" sz="2400" lang="en-US" err="1" smtClean="0"/>
              <a:t>Bharathiar</a:t>
            </a:r>
            <a:r>
              <a:rPr dirty="0" sz="2400" lang="en-US" smtClean="0"/>
              <a:t> University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053388" y="2074862"/>
            <a:ext cx="2181701" cy="2743200"/>
          </a:xfrm>
          <a:prstGeom prst="rect"/>
        </p:spPr>
      </p:pic>
      <p:pic>
        <p:nvPicPr>
          <p:cNvPr id="2097168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rcRect l="4715" r="4715"/>
          <a:stretch>
            <a:fillRect/>
          </a:stretch>
        </p:blipFill>
        <p:spPr>
          <a:xfrm>
            <a:off x="6141594" y="2074862"/>
            <a:ext cx="3382587" cy="2873379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TextBox 7"/>
          <p:cNvSpPr txBox="1"/>
          <p:nvPr/>
        </p:nvSpPr>
        <p:spPr>
          <a:xfrm>
            <a:off x="685800" y="1137573"/>
            <a:ext cx="7467600" cy="5158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GB" smtClean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b="1" dirty="0" lang="en-GB" smtClean="0"/>
              <a:t>1</a:t>
            </a:r>
            <a:r>
              <a:rPr b="1" dirty="0" lang="en-GB"/>
              <a:t>. Professional Resume Presentation</a:t>
            </a:r>
          </a:p>
          <a:p>
            <a:r>
              <a:rPr dirty="0" lang="en-GB"/>
              <a:t>Clearly structured display of </a:t>
            </a:r>
            <a:r>
              <a:rPr b="1" dirty="0" lang="en-GB"/>
              <a:t>academic qualifications, skills, and experience</a:t>
            </a:r>
            <a:r>
              <a:rPr dirty="0" lang="en-GB"/>
              <a:t>.</a:t>
            </a:r>
          </a:p>
          <a:p>
            <a:r>
              <a:rPr dirty="0" lang="en-GB"/>
              <a:t>Acts as a </a:t>
            </a:r>
            <a:r>
              <a:rPr b="1" dirty="0" lang="en-GB"/>
              <a:t>digital resume</a:t>
            </a:r>
            <a:r>
              <a:rPr dirty="0" lang="en-GB"/>
              <a:t> accessible anytime, anywhere.</a:t>
            </a:r>
          </a:p>
          <a:p>
            <a:r>
              <a:rPr b="1" dirty="0" lang="en-GB" smtClean="0"/>
              <a:t>2</a:t>
            </a:r>
            <a:r>
              <a:rPr b="1" dirty="0" lang="en-GB"/>
              <a:t>. Certification Showcase</a:t>
            </a:r>
          </a:p>
          <a:p>
            <a:r>
              <a:rPr dirty="0" lang="en-GB"/>
              <a:t>Organized section to display </a:t>
            </a:r>
            <a:r>
              <a:rPr b="1" dirty="0" lang="en-GB"/>
              <a:t>technical certifications</a:t>
            </a:r>
            <a:r>
              <a:rPr dirty="0" lang="en-GB"/>
              <a:t>.</a:t>
            </a:r>
          </a:p>
          <a:p>
            <a:r>
              <a:rPr dirty="0" lang="en-GB"/>
              <a:t>Adds credibility by showing verified learning and skill development.</a:t>
            </a:r>
          </a:p>
          <a:p>
            <a:r>
              <a:rPr b="1" dirty="0" lang="en-GB" smtClean="0"/>
              <a:t>3</a:t>
            </a:r>
            <a:r>
              <a:rPr b="1" dirty="0" lang="en-GB"/>
              <a:t>. Responsive and Mobile-Friendly Design</a:t>
            </a:r>
          </a:p>
          <a:p>
            <a:r>
              <a:rPr dirty="0" lang="en-GB"/>
              <a:t>Built with </a:t>
            </a:r>
            <a:r>
              <a:rPr b="1" dirty="0" lang="en-GB"/>
              <a:t>responsive layout</a:t>
            </a:r>
            <a:r>
              <a:rPr dirty="0" lang="en-GB"/>
              <a:t> techniques to work seamlessly on desktops, tablets, and </a:t>
            </a:r>
            <a:r>
              <a:rPr dirty="0" lang="en-GB" smtClean="0"/>
              <a:t>smartphones.</a:t>
            </a:r>
          </a:p>
          <a:p>
            <a:r>
              <a:rPr b="1" dirty="0" lang="en-GB" smtClean="0"/>
              <a:t>4. Clean and Minimalist UI</a:t>
            </a:r>
          </a:p>
          <a:p>
            <a:r>
              <a:rPr dirty="0" lang="en-GB" smtClean="0"/>
              <a:t>Simple</a:t>
            </a:r>
            <a:r>
              <a:rPr dirty="0" lang="en-GB"/>
              <a:t>, clutter-free design focused on </a:t>
            </a:r>
            <a:r>
              <a:rPr b="1" dirty="0" lang="en-GB"/>
              <a:t>readability and professionalism</a:t>
            </a:r>
            <a:r>
              <a:rPr dirty="0" lang="en-GB"/>
              <a:t>.</a:t>
            </a:r>
          </a:p>
          <a:p>
            <a:r>
              <a:rPr dirty="0" lang="en-GB"/>
              <a:t>Effective use of </a:t>
            </a:r>
            <a:r>
              <a:rPr dirty="0" lang="en-GB" err="1"/>
              <a:t>colors</a:t>
            </a:r>
            <a:r>
              <a:rPr dirty="0" lang="en-GB"/>
              <a:t>, fonts, and layout for a modern look.</a:t>
            </a:r>
          </a:p>
          <a:p>
            <a:r>
              <a:rPr b="1" dirty="0" lang="en-GB" smtClean="0"/>
              <a:t>5</a:t>
            </a:r>
            <a:r>
              <a:rPr b="1" dirty="0" lang="en-GB"/>
              <a:t>. Smooth Navigation</a:t>
            </a:r>
          </a:p>
          <a:p>
            <a:r>
              <a:rPr b="1" dirty="0" lang="en-GB"/>
              <a:t>Anchor-based navigation bar</a:t>
            </a:r>
            <a:r>
              <a:rPr dirty="0" lang="en-GB"/>
              <a:t> for easy access to different sections of the page.</a:t>
            </a:r>
          </a:p>
          <a:p>
            <a:r>
              <a:rPr dirty="0" lang="en-GB"/>
              <a:t>Enhances user experience with </a:t>
            </a:r>
            <a:r>
              <a:rPr b="1" dirty="0" lang="en-GB"/>
              <a:t>smooth scrolling</a:t>
            </a:r>
            <a:r>
              <a:rPr dirty="0" lang="en-GB"/>
              <a:t> </a:t>
            </a:r>
            <a:r>
              <a:rPr dirty="0" lang="en-GB" err="1"/>
              <a:t>behavior</a:t>
            </a:r>
            <a:r>
              <a:rPr dirty="0" lang="en-GB"/>
              <a:t>.</a:t>
            </a:r>
          </a:p>
          <a:p>
            <a:endParaRPr dirty="0" lang="en-GB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66700"/>
          </a:xfrm>
        </p:spPr>
        <p:txBody>
          <a:bodyPr/>
          <a:p>
            <a:r>
              <a:rPr dirty="0" sz="1800" lang="en-GB" smtClean="0">
                <a:latin typeface="Berlin Sans FB Demi" panose="020E0802020502020306" pitchFamily="34" charset="0"/>
              </a:rPr>
              <a:t>Final summary :</a:t>
            </a:r>
            <a:endParaRPr dirty="0" sz="1800" lang="en-IN">
              <a:latin typeface="Berlin Sans FB Demi" panose="020E0802020502020306" pitchFamily="34" charset="0"/>
            </a:endParaRPr>
          </a:p>
        </p:txBody>
      </p:sp>
      <p:sp>
        <p:nvSpPr>
          <p:cNvPr id="1048688" name="TextBox 2"/>
          <p:cNvSpPr txBox="1"/>
          <p:nvPr/>
        </p:nvSpPr>
        <p:spPr>
          <a:xfrm>
            <a:off x="755333" y="838200"/>
            <a:ext cx="8769667" cy="5158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GB">
                <a:latin typeface="Bahnschrift SemiBold SemiConden" panose="020B0502040204020203" pitchFamily="34" charset="0"/>
              </a:rPr>
              <a:t>This project is a </a:t>
            </a:r>
            <a:r>
              <a:rPr b="1" dirty="0" lang="en-GB">
                <a:latin typeface="Bahnschrift SemiBold SemiConden" panose="020B0502040204020203" pitchFamily="34" charset="0"/>
              </a:rPr>
              <a:t>personal portfolio website</a:t>
            </a:r>
            <a:r>
              <a:rPr dirty="0" lang="en-GB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b="1" dirty="0" lang="en-GB">
                <a:latin typeface="Bahnschrift SemiBold SemiConden" panose="020B0502040204020203" pitchFamily="34" charset="0"/>
              </a:rPr>
              <a:t>HTML, CSS, and JavaScript</a:t>
            </a:r>
            <a:r>
              <a:rPr dirty="0" lang="en-GB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b="1" dirty="0" lang="en-GB">
                <a:latin typeface="Bahnschrift SemiBold SemiConden" panose="020B0502040204020203" pitchFamily="34" charset="0"/>
              </a:rPr>
              <a:t>resume section</a:t>
            </a:r>
            <a:r>
              <a:rPr dirty="0" lang="en-GB">
                <a:latin typeface="Bahnschrift SemiBold SemiConden" panose="020B0502040204020203" pitchFamily="34" charset="0"/>
              </a:rPr>
              <a:t>, a </a:t>
            </a:r>
            <a:r>
              <a:rPr b="1" dirty="0" lang="en-GB">
                <a:latin typeface="Bahnschrift SemiBold SemiConden" panose="020B0502040204020203" pitchFamily="34" charset="0"/>
              </a:rPr>
              <a:t>certificate gallery</a:t>
            </a:r>
            <a:r>
              <a:rPr dirty="0" lang="en-GB">
                <a:latin typeface="Bahnschrift SemiBold SemiConden" panose="020B0502040204020203" pitchFamily="34" charset="0"/>
              </a:rPr>
              <a:t>, smooth in-page navigation, and live deployment for public access</a:t>
            </a:r>
            <a:r>
              <a:rPr dirty="0" lang="en-GB" smtClean="0">
                <a:latin typeface="Bahnschrift SemiBold SemiConden" panose="020B0502040204020203" pitchFamily="34" charset="0"/>
              </a:rPr>
              <a:t>.</a:t>
            </a:r>
          </a:p>
          <a:p>
            <a:endParaRPr dirty="0" lang="en-GB"/>
          </a:p>
          <a:p>
            <a:endParaRPr dirty="0" lang="en-GB" smtClean="0"/>
          </a:p>
          <a:p>
            <a:r>
              <a:rPr dirty="0" lang="en-GB" smtClean="0">
                <a:latin typeface="Berlin Sans FB Demi" panose="020E0802020502020306" pitchFamily="34" charset="0"/>
              </a:rPr>
              <a:t>Benefits to the society :</a:t>
            </a:r>
          </a:p>
          <a:p>
            <a:endParaRPr dirty="0" lang="en-GB">
              <a:latin typeface="Berlin Sans FB Demi" panose="020E0802020502020306" pitchFamily="34" charset="0"/>
            </a:endParaRPr>
          </a:p>
          <a:p>
            <a:r>
              <a:rPr dirty="0" lang="en-US" smtClean="0">
                <a:latin typeface="Bahnschrift SemiBold SemiConden" panose="020B0502040204020203" pitchFamily="34" charset="0"/>
              </a:rPr>
              <a:t>•</a:t>
            </a:r>
            <a:r>
              <a:rPr dirty="0" lang="en-IN">
                <a:latin typeface="Bahnschrift SemiBold SemiConden" panose="020B0502040204020203" pitchFamily="34" charset="0"/>
              </a:rPr>
              <a:t> Promotes Digital Literacy and Professionalism</a:t>
            </a:r>
            <a:endParaRPr dirty="0" lang="en-US" smtClean="0">
              <a:latin typeface="Bahnschrift SemiBold SemiConden" panose="020B0502040204020203" pitchFamily="34" charset="0"/>
            </a:endParaRPr>
          </a:p>
          <a:p>
            <a:r>
              <a:rPr dirty="0" lang="en-US" smtClean="0">
                <a:latin typeface="Bahnschrift SemiBold SemiConden" panose="020B0502040204020203" pitchFamily="34" charset="0"/>
              </a:rPr>
              <a:t>•</a:t>
            </a:r>
            <a:r>
              <a:rPr dirty="0" lang="en-GB">
                <a:latin typeface="Bahnschrift SemiBold SemiConden" panose="020B0502040204020203" pitchFamily="34" charset="0"/>
              </a:rPr>
              <a:t> Inspires Others to Build Personal Branding</a:t>
            </a:r>
            <a:endParaRPr dirty="0" lang="en-US" smtClean="0">
              <a:latin typeface="Bahnschrift SemiBold SemiConden" panose="020B0502040204020203" pitchFamily="34" charset="0"/>
            </a:endParaRPr>
          </a:p>
          <a:p>
            <a:r>
              <a:rPr dirty="0" lang="en-US" smtClean="0">
                <a:latin typeface="Bahnschrift SemiBold SemiConden" panose="020B0502040204020203" pitchFamily="34" charset="0"/>
              </a:rPr>
              <a:t>•</a:t>
            </a:r>
            <a:r>
              <a:rPr dirty="0" lang="en-GB">
                <a:latin typeface="Bahnschrift SemiBold SemiConden" panose="020B0502040204020203" pitchFamily="34" charset="0"/>
              </a:rPr>
              <a:t> Improves Accessibility of Personal Credentials</a:t>
            </a:r>
            <a:endParaRPr dirty="0" lang="en-US" smtClean="0">
              <a:latin typeface="Bahnschrift SemiBold SemiConden" panose="020B0502040204020203" pitchFamily="34" charset="0"/>
            </a:endParaRPr>
          </a:p>
          <a:p>
            <a:r>
              <a:rPr dirty="0" lang="en-US" smtClean="0">
                <a:latin typeface="Bahnschrift SemiBold SemiConden" panose="020B0502040204020203" pitchFamily="34" charset="0"/>
              </a:rPr>
              <a:t>•</a:t>
            </a:r>
            <a:r>
              <a:rPr dirty="0" lang="en-GB">
                <a:latin typeface="Bahnschrift SemiBold SemiConden" panose="020B0502040204020203" pitchFamily="34" charset="0"/>
              </a:rPr>
              <a:t> Encourages Use of Open-Source </a:t>
            </a:r>
            <a:r>
              <a:rPr dirty="0" lang="en-GB" smtClean="0">
                <a:latin typeface="Bahnschrift SemiBold SemiConden" panose="020B0502040204020203" pitchFamily="34" charset="0"/>
              </a:rPr>
              <a:t>Tools</a:t>
            </a:r>
          </a:p>
          <a:p>
            <a:endParaRPr dirty="0" lang="en-GB">
              <a:latin typeface="Bahnschrift SemiBold SemiConden" panose="020B0502040204020203" pitchFamily="34" charset="0"/>
            </a:endParaRPr>
          </a:p>
          <a:p>
            <a:endParaRPr dirty="0" lang="en-GB" smtClean="0">
              <a:latin typeface="Bahnschrift SemiBold SemiConden" panose="020B0502040204020203" pitchFamily="34" charset="0"/>
            </a:endParaRPr>
          </a:p>
          <a:p>
            <a:r>
              <a:rPr dirty="0" lang="en-GB" smtClean="0">
                <a:latin typeface="Berlin Sans FB Demi" panose="020E0802020502020306" pitchFamily="34" charset="0"/>
              </a:rPr>
              <a:t>GITHUB LINK :</a:t>
            </a:r>
          </a:p>
          <a:p>
            <a:endParaRPr dirty="0" lang="en-GB" smtClean="0">
              <a:latin typeface="Berlin Sans FB Demi" panose="020E0802020502020306" pitchFamily="34" charset="0"/>
            </a:endParaRPr>
          </a:p>
          <a:p>
            <a:r>
              <a:rPr dirty="0" lang="en-US">
                <a:latin typeface="Berlin Sans FB Demi" panose="020E0802020502020306" pitchFamily="34" charset="0"/>
              </a:rPr>
              <a:t>https://24nmcsperiyakaruppan-hash.github.io/resume/</a:t>
            </a:r>
            <a:endParaRPr dirty="0" lang="en-GB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16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400" lang="en-US" smtClean="0"/>
              <a:t>RESUME CREATION</a:t>
            </a:r>
            <a:endParaRPr dirty="0" sz="540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TextBox 8"/>
          <p:cNvSpPr txBox="1"/>
          <p:nvPr/>
        </p:nvSpPr>
        <p:spPr>
          <a:xfrm>
            <a:off x="1143000" y="2286000"/>
            <a:ext cx="76962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dirty="0" lang="en-US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dirty="0" lang="en-US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dirty="0" lang="en-US">
                <a:latin typeface="Berlin Sans FB" panose="020E0602020502020306" pitchFamily="34" charset="0"/>
              </a:rPr>
              <a:t>An </a:t>
            </a:r>
            <a:r>
              <a:rPr dirty="0" lang="en-US" smtClean="0">
                <a:latin typeface="Berlin Sans FB" panose="020E0602020502020306" pitchFamily="34" charset="0"/>
              </a:rPr>
              <a:t>interactive </a:t>
            </a:r>
            <a:r>
              <a:rPr dirty="0" lang="en-US">
                <a:latin typeface="Berlin Sans FB" panose="020E0602020502020306" pitchFamily="34" charset="0"/>
              </a:rPr>
              <a:t>and accessible platform to present achievements, skills , and</a:t>
            </a:r>
          </a:p>
          <a:p>
            <a:r>
              <a:rPr dirty="0" lang="en-US">
                <a:latin typeface="Berlin Sans FB" panose="020E0602020502020306" pitchFamily="34" charset="0"/>
              </a:rPr>
              <a:t>experiences 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14399" y="2209800"/>
            <a:ext cx="8083333" cy="283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GB" smtClean="0"/>
              <a:t>What </a:t>
            </a:r>
            <a:r>
              <a:rPr b="1" dirty="0" sz="2000" lang="en-GB"/>
              <a:t>it is:</a:t>
            </a:r>
            <a:r>
              <a:rPr dirty="0" sz="2000" lang="en-GB"/>
              <a:t> A personal website built using HTML, CSS, and JavaScript.</a:t>
            </a:r>
          </a:p>
          <a:p>
            <a:r>
              <a:rPr b="1" dirty="0" sz="2000" lang="en-GB"/>
              <a:t>Purpose:</a:t>
            </a:r>
            <a:r>
              <a:rPr dirty="0" sz="2000" lang="en-GB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b="1" dirty="0" sz="2000" lang="en-GB"/>
              <a:t>Key features:</a:t>
            </a:r>
            <a:r>
              <a:rPr dirty="0" sz="2000" lang="en-GB"/>
              <a:t> Responsive layout, navigation that allows easy access to resume content, certificate, projects and contact details.</a:t>
            </a:r>
          </a:p>
          <a:p>
            <a:r>
              <a:rPr b="1" dirty="0" sz="2000" lang="en-GB"/>
              <a:t>Technologies used:</a:t>
            </a:r>
            <a:r>
              <a:rPr dirty="0" sz="2000" lang="en-GB"/>
              <a:t> HTML, CSS, JavaScript.</a:t>
            </a:r>
          </a:p>
          <a:p>
            <a:endParaRPr dirty="0" sz="2000" lang="en-IN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6"/>
          <p:cNvSpPr txBox="1"/>
          <p:nvPr/>
        </p:nvSpPr>
        <p:spPr>
          <a:xfrm>
            <a:off x="1066800" y="1752600"/>
            <a:ext cx="7543800" cy="3444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GB"/>
              <a:t>Portfolio </a:t>
            </a:r>
            <a:r>
              <a:rPr b="1" dirty="0" sz="2000" lang="en-GB" smtClean="0"/>
              <a:t>Website:</a:t>
            </a:r>
          </a:p>
          <a:p>
            <a:endParaRPr dirty="0" sz="2000" lang="en-GB"/>
          </a:p>
          <a:p>
            <a:r>
              <a:rPr b="1" dirty="0" sz="2000" lang="en-GB"/>
              <a:t>What it is:</a:t>
            </a:r>
            <a:r>
              <a:rPr dirty="0" sz="2000" lang="en-GB"/>
              <a:t> A personal website built using HTML, CSS, and JavaScript.</a:t>
            </a:r>
          </a:p>
          <a:p>
            <a:r>
              <a:rPr b="1" dirty="0" sz="2000" lang="en-GB"/>
              <a:t>Purpose:</a:t>
            </a:r>
            <a:r>
              <a:rPr dirty="0" sz="2000" lang="en-GB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b="1" dirty="0" sz="2000" lang="en-GB"/>
              <a:t>Key features:</a:t>
            </a:r>
            <a:r>
              <a:rPr dirty="0" sz="2000" lang="en-GB"/>
              <a:t> Responsive layout, navigation that allows easy access to resume content, certificate, projects and contact details.</a:t>
            </a:r>
          </a:p>
          <a:p>
            <a:r>
              <a:rPr b="1" dirty="0" sz="2000" lang="en-GB"/>
              <a:t>Technologies used:</a:t>
            </a:r>
            <a:r>
              <a:rPr dirty="0" sz="2000" lang="en-GB"/>
              <a:t> HTML, CSS, JavaScript.</a:t>
            </a:r>
          </a:p>
          <a:p>
            <a:endParaRPr dirty="0" sz="2000" lang="en-IN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TextBox 9"/>
          <p:cNvSpPr txBox="1"/>
          <p:nvPr/>
        </p:nvSpPr>
        <p:spPr>
          <a:xfrm>
            <a:off x="2971800" y="1903671"/>
            <a:ext cx="9601200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latin typeface="Berlin Sans FB" pitchFamily="34" charset="0"/>
              </a:rPr>
              <a:t>•</a:t>
            </a:r>
            <a:r>
              <a:rPr dirty="0" lang="en-US" err="1" smtClean="0">
                <a:latin typeface="Berlin Sans FB" pitchFamily="34" charset="0"/>
              </a:rPr>
              <a:t>HTML</a:t>
            </a:r>
            <a:r>
              <a:rPr dirty="0" lang="en-US" err="1" smtClean="0">
                <a:latin typeface="Berlin Sans FB" pitchFamily="34" charset="0"/>
                <a:sym typeface="Wingdings" pitchFamily="2" charset="2"/>
              </a:rPr>
              <a:t>Structure</a:t>
            </a:r>
            <a:r>
              <a:rPr dirty="0" lang="en-US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dirty="0" lang="en-US" err="1" smtClean="0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dirty="0" lang="en-US" smtClean="0">
                <a:latin typeface="Berlin Sans FB" pitchFamily="34" charset="0"/>
                <a:sym typeface="Wingdings" pitchFamily="2" charset="2"/>
              </a:rPr>
              <a:t>).</a:t>
            </a:r>
            <a:endParaRPr dirty="0" lang="en-IN" smtClean="0">
              <a:latin typeface="Berlin Sans FB" pitchFamily="34" charset="0"/>
              <a:sym typeface="Wingdings" pitchFamily="2" charset="2"/>
            </a:endParaRPr>
          </a:p>
          <a:p>
            <a:r>
              <a:rPr dirty="0" lang="en-US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dirty="0" lang="en-US" err="1" smtClean="0">
                <a:latin typeface="Berlin Sans FB" pitchFamily="34" charset="0"/>
                <a:sym typeface="Wingdings" pitchFamily="2" charset="2"/>
              </a:rPr>
              <a:t>CSSStyling</a:t>
            </a:r>
            <a:r>
              <a:rPr dirty="0" lang="en-US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dirty="0" lang="en-US" err="1" smtClean="0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dirty="0" lang="en-US" smtClean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dirty="0" lang="en-US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dirty="0" lang="en-US" err="1" smtClean="0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dirty="0" lang="en-US" smtClean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dirty="0" lang="en-US" err="1" smtClean="0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dirty="0" lang="en-US" smtClean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dirty="0" lang="en-US" smtClean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dirty="0" lang="en-US" err="1" smtClean="0">
                <a:latin typeface="Berlin Sans FB" pitchFamily="34" charset="0"/>
                <a:sym typeface="Wingdings" pitchFamily="2" charset="2"/>
              </a:rPr>
              <a:t>platfrom</a:t>
            </a:r>
            <a:r>
              <a:rPr dirty="0" lang="en-US" smtClean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720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1207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TextBox 1"/>
          <p:cNvSpPr txBox="1"/>
          <p:nvPr/>
        </p:nvSpPr>
        <p:spPr>
          <a:xfrm>
            <a:off x="914400" y="1754828"/>
            <a:ext cx="7086600" cy="19202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 smtClean="0">
                <a:latin typeface="Berlin Sans FB" pitchFamily="34" charset="0"/>
              </a:rPr>
              <a:t>•</a:t>
            </a:r>
            <a:r>
              <a:rPr dirty="0" sz="2000" lang="en-IN">
                <a:latin typeface="Berlin Sans FB" panose="020E0602020502020306" pitchFamily="34" charset="0"/>
              </a:rPr>
              <a:t>Single-Page Layout (Scroll-based Navigation)</a:t>
            </a:r>
            <a:endParaRPr dirty="0" sz="2000" lang="en-US" smtClean="0">
              <a:latin typeface="Berlin Sans FB" pitchFamily="34" charset="0"/>
            </a:endParaRPr>
          </a:p>
          <a:p>
            <a:r>
              <a:rPr dirty="0" sz="2000" lang="en-US" smtClean="0">
                <a:latin typeface="Berlin Sans FB" pitchFamily="34" charset="0"/>
              </a:rPr>
              <a:t>•</a:t>
            </a:r>
            <a:r>
              <a:rPr dirty="0" sz="2000" lang="en-IN">
                <a:latin typeface="Berlin Sans FB" panose="020E0602020502020306" pitchFamily="34" charset="0"/>
              </a:rPr>
              <a:t>Section-Based Layout</a:t>
            </a:r>
            <a:endParaRPr dirty="0" sz="2000" lang="en-US" smtClean="0">
              <a:latin typeface="Berlin Sans FB" pitchFamily="34" charset="0"/>
            </a:endParaRPr>
          </a:p>
          <a:p>
            <a:r>
              <a:rPr dirty="0" sz="2000" lang="en-US" smtClean="0">
                <a:latin typeface="Berlin Sans FB" pitchFamily="34" charset="0"/>
              </a:rPr>
              <a:t>•</a:t>
            </a:r>
            <a:r>
              <a:rPr dirty="0" sz="2000" lang="en-GB" smtClean="0">
                <a:latin typeface="Berlin Sans FB" panose="020E0602020502020306" pitchFamily="34" charset="0"/>
              </a:rPr>
              <a:t>Smooth scrolling(likely </a:t>
            </a:r>
            <a:r>
              <a:rPr dirty="0" sz="2000" lang="en-GB">
                <a:latin typeface="Berlin Sans FB" panose="020E0602020502020306" pitchFamily="34" charset="0"/>
              </a:rPr>
              <a:t>using </a:t>
            </a:r>
            <a:r>
              <a:rPr dirty="0" sz="2000" lang="en-GB" smtClean="0">
                <a:latin typeface="Berlin Sans FB" panose="020E0602020502020306" pitchFamily="34" charset="0"/>
              </a:rPr>
              <a:t>JavaScript)</a:t>
            </a:r>
            <a:endParaRPr dirty="0" sz="2000" lang="en-US" smtClean="0">
              <a:latin typeface="Berlin Sans FB" pitchFamily="34" charset="0"/>
            </a:endParaRPr>
          </a:p>
          <a:p>
            <a:r>
              <a:rPr dirty="0" sz="2000" lang="en-US" smtClean="0">
                <a:latin typeface="Berlin Sans FB" pitchFamily="34" charset="0"/>
              </a:rPr>
              <a:t>•Skills </a:t>
            </a:r>
          </a:p>
          <a:p>
            <a:r>
              <a:rPr dirty="0" sz="2000" lang="en-US" smtClean="0">
                <a:latin typeface="Berlin Sans FB" pitchFamily="34" charset="0"/>
              </a:rPr>
              <a:t>•Contact</a:t>
            </a:r>
          </a:p>
          <a:p>
            <a:r>
              <a:rPr dirty="0" sz="2000" lang="en-US" smtClean="0">
                <a:latin typeface="Berlin Sans FB" pitchFamily="34" charset="0"/>
              </a:rPr>
              <a:t>•</a:t>
            </a:r>
            <a:r>
              <a:rPr dirty="0" sz="2000" lang="en-IN">
                <a:latin typeface="Berlin Sans FB" panose="020E0602020502020306" pitchFamily="34" charset="0"/>
              </a:rPr>
              <a:t>Responsive Design </a:t>
            </a:r>
            <a:r>
              <a:rPr dirty="0" sz="2000" lang="en-US" smtClean="0">
                <a:latin typeface="Berlin Sans FB" pitchFamily="34" charset="0"/>
              </a:rPr>
              <a:t>(</a:t>
            </a:r>
            <a:r>
              <a:rPr dirty="0" sz="2000" lang="en-US" err="1" smtClean="0">
                <a:latin typeface="Berlin Sans FB" pitchFamily="34" charset="0"/>
              </a:rPr>
              <a:t>mobile+desktop</a:t>
            </a:r>
            <a:r>
              <a:rPr dirty="0" sz="2000" lang="en-US" smtClean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478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TextBox 4"/>
          <p:cNvSpPr txBox="1"/>
          <p:nvPr/>
        </p:nvSpPr>
        <p:spPr>
          <a:xfrm>
            <a:off x="914400" y="1981200"/>
            <a:ext cx="8305800" cy="18821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 smtClean="0">
                <a:latin typeface="Berlin Sans FB" pitchFamily="34" charset="0"/>
              </a:rPr>
              <a:t>•</a:t>
            </a:r>
            <a:r>
              <a:rPr dirty="0" sz="2000" lang="en-IN">
                <a:latin typeface="Berlin Sans FB" panose="020E0602020502020306" pitchFamily="34" charset="0"/>
              </a:rPr>
              <a:t>Resume Display</a:t>
            </a:r>
            <a:r>
              <a:rPr dirty="0" sz="2000" lang="en-US" smtClean="0">
                <a:latin typeface="Berlin Sans FB" pitchFamily="34" charset="0"/>
              </a:rPr>
              <a:t>.</a:t>
            </a:r>
          </a:p>
          <a:p>
            <a:r>
              <a:rPr dirty="0" sz="2000" lang="en-US" smtClean="0">
                <a:latin typeface="Berlin Sans FB" pitchFamily="34" charset="0"/>
              </a:rPr>
              <a:t>•</a:t>
            </a:r>
            <a:r>
              <a:rPr dirty="0" sz="2000" lang="en-IN">
                <a:latin typeface="Berlin Sans FB" panose="020E0602020502020306" pitchFamily="34" charset="0"/>
              </a:rPr>
              <a:t>Certificate Showcase</a:t>
            </a:r>
            <a:r>
              <a:rPr dirty="0" sz="2000" lang="en-US" smtClean="0">
                <a:latin typeface="Berlin Sans FB" pitchFamily="34" charset="0"/>
              </a:rPr>
              <a:t>.</a:t>
            </a:r>
          </a:p>
          <a:p>
            <a:r>
              <a:rPr dirty="0" sz="2000" lang="en-US" smtClean="0">
                <a:latin typeface="Berlin Sans FB" pitchFamily="34" charset="0"/>
              </a:rPr>
              <a:t>•</a:t>
            </a:r>
            <a:r>
              <a:rPr dirty="0" sz="2000" lang="en-IN">
                <a:latin typeface="Berlin Sans FB" panose="020E0602020502020306" pitchFamily="34" charset="0"/>
              </a:rPr>
              <a:t>Navigation Bar</a:t>
            </a:r>
            <a:r>
              <a:rPr dirty="0" sz="2000" lang="en-US" smtClean="0">
                <a:latin typeface="Berlin Sans FB" pitchFamily="34" charset="0"/>
              </a:rPr>
              <a:t>.</a:t>
            </a:r>
          </a:p>
          <a:p>
            <a:r>
              <a:rPr dirty="0" sz="2000" lang="en-US" smtClean="0">
                <a:latin typeface="Berlin Sans FB" pitchFamily="34" charset="0"/>
              </a:rPr>
              <a:t>•</a:t>
            </a:r>
            <a:r>
              <a:rPr dirty="0" sz="2000" lang="en-IN">
                <a:latin typeface="Berlin Sans FB" panose="020E0602020502020306" pitchFamily="34" charset="0"/>
              </a:rPr>
              <a:t>Clean UI/UX</a:t>
            </a:r>
            <a:endParaRPr dirty="0" sz="2000" lang="en-US" smtClean="0">
              <a:latin typeface="Berlin Sans FB" pitchFamily="34" charset="0"/>
            </a:endParaRPr>
          </a:p>
          <a:p>
            <a:r>
              <a:rPr dirty="0" sz="2000" lang="en-US" smtClean="0">
                <a:latin typeface="Berlin Sans FB" pitchFamily="34" charset="0"/>
              </a:rPr>
              <a:t>•</a:t>
            </a:r>
            <a:r>
              <a:rPr dirty="0" lang="en-IN">
                <a:latin typeface="Berlin Sans FB" panose="020E0602020502020306" pitchFamily="34" charset="0"/>
              </a:rPr>
              <a:t>Contact </a:t>
            </a:r>
            <a:r>
              <a:rPr dirty="0" lang="en-IN" smtClean="0">
                <a:latin typeface="Berlin Sans FB" panose="020E0602020502020306" pitchFamily="34" charset="0"/>
              </a:rPr>
              <a:t>Information</a:t>
            </a:r>
            <a:r>
              <a:rPr dirty="0" lang="en-US" smtClean="0">
                <a:latin typeface="Berlin Sans FB" panose="020E0602020502020306" pitchFamily="34" charset="0"/>
              </a:rPr>
              <a:t>.</a:t>
            </a:r>
          </a:p>
          <a:p>
            <a:r>
              <a:rPr dirty="0" lang="en-US" smtClean="0">
                <a:latin typeface="Berlin Sans FB" panose="020E0602020502020306" pitchFamily="34" charset="0"/>
              </a:rPr>
              <a:t>•</a:t>
            </a:r>
            <a:r>
              <a:rPr dirty="0" lang="en-IN">
                <a:latin typeface="Berlin Sans FB" panose="020E0602020502020306" pitchFamily="34" charset="0"/>
              </a:rPr>
              <a:t> Lightweight </a:t>
            </a:r>
            <a:r>
              <a:rPr dirty="0" lang="en-IN" smtClean="0">
                <a:latin typeface="Berlin Sans FB" panose="020E0602020502020306" pitchFamily="34" charset="0"/>
              </a:rPr>
              <a:t>Performance</a:t>
            </a:r>
            <a:endParaRPr dirty="0" lang="en-US" smtClean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New PC</cp:lastModifiedBy>
  <dcterms:created xsi:type="dcterms:W3CDTF">2024-03-28T17:07:22Z</dcterms:created>
  <dcterms:modified xsi:type="dcterms:W3CDTF">2025-09-17T04:35:59Z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6b7e50bd8b7f4b198fdbb2f8bdc18286</vt:lpwstr>
  </property>
</Properties>
</file>