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7DEDF-DECA-F686-B993-5DD05A171E1E}"/>
              </a:ext>
            </a:extLst>
          </p:cNvPr>
          <p:cNvSpPr txBox="1"/>
          <p:nvPr/>
        </p:nvSpPr>
        <p:spPr>
          <a:xfrm>
            <a:off x="1555512" y="3490437"/>
            <a:ext cx="994594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dirty="0"/>
              <a:t>STUDENT NAME: </a:t>
            </a:r>
            <a:r>
              <a:rPr lang="en-US" dirty="0"/>
              <a:t>B.PRIYA DARSINI</a:t>
            </a:r>
            <a:endParaRPr dirty="0"/>
          </a:p>
          <a:p>
            <a:r>
              <a:rPr dirty="0"/>
              <a:t>REGISTER NO AND NMID: 2422K</a:t>
            </a:r>
            <a:r>
              <a:rPr lang="en-US" dirty="0"/>
              <a:t>0812</a:t>
            </a:r>
            <a:r>
              <a:rPr dirty="0"/>
              <a:t> and asbruaf2422K0</a:t>
            </a:r>
            <a:r>
              <a:rPr lang="en-US" dirty="0"/>
              <a:t>812</a:t>
            </a:r>
            <a:endParaRPr dirty="0"/>
          </a:p>
          <a:p>
            <a:r>
              <a:rPr dirty="0"/>
              <a:t>DEPARTMENT: II </a:t>
            </a:r>
            <a:r>
              <a:rPr dirty="0" err="1"/>
              <a:t>Bsc.computer</a:t>
            </a:r>
            <a:r>
              <a:rPr dirty="0"/>
              <a:t> science</a:t>
            </a:r>
          </a:p>
          <a:p>
            <a:r>
              <a:rPr dirty="0"/>
              <a:t>COLLEGE: </a:t>
            </a:r>
            <a:r>
              <a:rPr dirty="0" err="1"/>
              <a:t>pollachi</a:t>
            </a:r>
            <a:r>
              <a:rPr dirty="0"/>
              <a:t> college of arts and science / </a:t>
            </a:r>
            <a:r>
              <a:rPr dirty="0" err="1"/>
              <a:t>Bharathiar</a:t>
            </a:r>
            <a:r>
              <a:rPr dirty="0"/>
              <a:t> University</a:t>
            </a:r>
          </a:p>
          <a:p>
            <a:r>
              <a:rPr dirty="0"/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1746647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2C4B4C-3BB4-14D6-2E47-076B0F05E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03" y="2019300"/>
            <a:ext cx="4772985" cy="38523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/>
              <a:t>1.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/>
              <a:t>2.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/>
              <a:t>3.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smartphones.</a:t>
            </a:r>
          </a:p>
          <a:p>
            <a:r>
              <a:rPr lang="en-GB" b="1" dirty="0"/>
              <a:t>4. Clean and Minimalist UI</a:t>
            </a:r>
          </a:p>
          <a:p>
            <a:r>
              <a:rPr lang="en-GB" dirty="0"/>
              <a:t>Simple,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/>
              <a:t>5.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0656" y="889843"/>
            <a:ext cx="8769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</a:rPr>
              <a:t>GITHUB L</a:t>
            </a:r>
            <a:r>
              <a:rPr lang="en-US" dirty="0">
                <a:latin typeface="Berlin Sans FB Demi" panose="020E0802020502020306" pitchFamily="34" charset="0"/>
              </a:rPr>
              <a:t>ink:</a:t>
            </a:r>
          </a:p>
          <a:p>
            <a:r>
              <a:rPr lang="en-US">
                <a:latin typeface="Berlin Sans FB Demi" panose="020E0802020502020306" pitchFamily="34" charset="0"/>
              </a:rPr>
              <a:t>https://24nmcspriyadarsinib-ui.github.io/resume/</a:t>
            </a:r>
            <a:endParaRPr lang="en-GB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interactive 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itchFamily="34" charset="0"/>
              </a:rPr>
              <a:t>•</a:t>
            </a:r>
            <a:r>
              <a:rPr lang="en-US" dirty="0" err="1">
                <a:latin typeface="Berlin Sans FB" pitchFamily="34" charset="0"/>
              </a:rPr>
              <a:t>HTML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GB" sz="2000" dirty="0">
                <a:latin typeface="Berlin Sans FB" panose="020E0602020502020306" pitchFamily="34" charset="0"/>
              </a:rPr>
              <a:t>Smooth scrolling(likely using JavaScript)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•Skills </a:t>
            </a:r>
          </a:p>
          <a:p>
            <a:r>
              <a:rPr lang="en-US" sz="2000" dirty="0">
                <a:latin typeface="Berlin Sans FB" pitchFamily="34" charset="0"/>
              </a:rPr>
              <a:t>•Contact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>
                <a:latin typeface="Berlin Sans FB" pitchFamily="34" charset="0"/>
              </a:rPr>
              <a:t>(</a:t>
            </a:r>
            <a:r>
              <a:rPr lang="en-US" sz="2000" dirty="0" err="1">
                <a:latin typeface="Berlin Sans FB" pitchFamily="34" charset="0"/>
              </a:rPr>
              <a:t>mobile+desktop</a:t>
            </a:r>
            <a:r>
              <a:rPr lang="en-US" sz="2000" dirty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Information</a:t>
            </a:r>
            <a:r>
              <a:rPr lang="en-US" dirty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Performance</a:t>
            </a:r>
            <a:endParaRPr lang="en-US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</TotalTime>
  <Words>638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Sri Dharsini S</cp:lastModifiedBy>
  <cp:revision>58</cp:revision>
  <dcterms:created xsi:type="dcterms:W3CDTF">2024-03-29T15:07:22Z</dcterms:created>
  <dcterms:modified xsi:type="dcterms:W3CDTF">2025-09-14T08:50:29Z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