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24nmcsrajkumar-hue.github.io/resum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RAJKUMAR.D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2422K0815 and asbruaf2422K0815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WhatsApp Image 2025-09-13 at 8.03.34 PM.jpeg"/>
          <p:cNvPicPr>
            <a:picLocks noChangeAspect="1"/>
          </p:cNvPicPr>
          <p:nvPr/>
        </p:nvPicPr>
        <p:blipFill>
          <a:blip r:embed="rId3" cstate="print"/>
          <a:srcRect l="6470" t="1818" r="6190"/>
          <a:stretch>
            <a:fillRect/>
          </a:stretch>
        </p:blipFill>
        <p:spPr>
          <a:xfrm>
            <a:off x="2895600" y="1828800"/>
            <a:ext cx="2057400" cy="4114800"/>
          </a:xfrm>
          <a:prstGeom prst="rect">
            <a:avLst/>
          </a:prstGeom>
        </p:spPr>
      </p:pic>
      <p:pic>
        <p:nvPicPr>
          <p:cNvPr id="15" name="Picture 14" descr="WhatsApp Image 2025-09-13 at 8.03.34 PM (1)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0" y="1752600"/>
            <a:ext cx="2466975" cy="4197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5562600"/>
            <a:ext cx="4736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https://24nmcsrajkumar-hue.github.io/resume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631</Words>
  <Application>Microsoft Office PowerPoint</Application>
  <PresentationFormat>Custom</PresentationFormat>
  <Paragraphs>99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52</cp:revision>
  <dcterms:created xsi:type="dcterms:W3CDTF">2024-03-29T15:07:22Z</dcterms:created>
  <dcterms:modified xsi:type="dcterms:W3CDTF">2025-09-13T14:45:12Z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