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24nmcssaranya-cmd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SARANYA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2422k0818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asbruaf2422k0818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50670"/>
            <a:ext cx="2954478" cy="21915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309514"/>
            <a:ext cx="3200400" cy="2404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https://24nmcssaranya-cmd.github.io/resume/</a:t>
            </a:r>
            <a:endParaRPr lang="en-GB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637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AKSHAYA</cp:lastModifiedBy>
  <cp:revision>54</cp:revision>
  <dcterms:created xsi:type="dcterms:W3CDTF">2024-03-29T15:07:22Z</dcterms:created>
  <dcterms:modified xsi:type="dcterms:W3CDTF">2025-09-16T07:53:01Z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