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sowmiya26-ops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SOWMIYA (26/9/2006)</a:t>
            </a:r>
            <a:endParaRPr lang="en-US" sz="2400" dirty="0" smtClean="0"/>
          </a:p>
          <a:p>
            <a:r>
              <a:rPr lang="en-US" sz="2400" dirty="0" smtClean="0"/>
              <a:t>REGISTER NO AND NMID: 2422k0820 and asbruaf2422k0820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92" y="2410443"/>
            <a:ext cx="2937094" cy="2072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17" y="2385278"/>
            <a:ext cx="3044845" cy="225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ahnschrift SemiBold SemiConden" panose="020B0502040204020203" pitchFamily="34" charset="0"/>
                <a:hlinkClick r:id="rId2"/>
              </a:rPr>
              <a:t>https://24nmcssowmiya26-ops.github.io/resume</a:t>
            </a:r>
            <a:r>
              <a:rPr lang="en-GB" dirty="0">
                <a:latin typeface="Bahnschrift SemiBold SemiConden" panose="020B0502040204020203" pitchFamily="34" charset="0"/>
              </a:rPr>
              <a:t>/</a:t>
            </a:r>
            <a:endParaRPr lang="en-GB" dirty="0" smtClean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639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62</cp:revision>
  <dcterms:created xsi:type="dcterms:W3CDTF">2024-03-29T15:07:22Z</dcterms:created>
  <dcterms:modified xsi:type="dcterms:W3CDTF">2025-09-19T05:35:57Z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