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4nmcssridharani-jpg/resume.gi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971800"/>
            <a:ext cx="99459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SRIDHARANI J</a:t>
            </a:r>
          </a:p>
          <a:p>
            <a:r>
              <a:rPr lang="en-US" sz="2400" dirty="0"/>
              <a:t>REGISTER NO AND NMID: 2422k0822 </a:t>
            </a:r>
            <a:r>
              <a:rPr lang="en-US" sz="2400"/>
              <a:t>and asbruaf2422k0822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II </a:t>
            </a:r>
            <a:r>
              <a:rPr lang="en-US" sz="2400" dirty="0" err="1"/>
              <a:t>Bsc.computer</a:t>
            </a:r>
            <a:r>
              <a:rPr lang="en-US" sz="2400" dirty="0"/>
              <a:t> science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pollachi</a:t>
            </a:r>
            <a:r>
              <a:rPr lang="en-US" sz="2400" dirty="0"/>
              <a:t> college of arts and science / </a:t>
            </a:r>
            <a:r>
              <a:rPr lang="en-US" sz="2400" dirty="0" err="1"/>
              <a:t>Bharathiar</a:t>
            </a:r>
            <a:r>
              <a:rPr lang="en-US" sz="2400" dirty="0"/>
              <a:t>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0" y="2383550"/>
            <a:ext cx="2954478" cy="21258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0540" y="2388084"/>
            <a:ext cx="3200400" cy="22469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137573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erlin Sans FB Demi" panose="020E0802020502020306" pitchFamily="34" charset="0"/>
              </a:rPr>
              <a:t>Highlights of the project :</a:t>
            </a:r>
          </a:p>
          <a:p>
            <a:r>
              <a:rPr lang="en-GB" b="1" dirty="0"/>
              <a:t>1. Professional Resume Presentation</a:t>
            </a:r>
          </a:p>
          <a:p>
            <a:r>
              <a:rPr lang="en-GB" dirty="0"/>
              <a:t>Clearly structured display of </a:t>
            </a:r>
            <a:r>
              <a:rPr lang="en-GB" b="1" dirty="0"/>
              <a:t>academic qualifications, skills, and experience</a:t>
            </a:r>
            <a:r>
              <a:rPr lang="en-GB" dirty="0"/>
              <a:t>.</a:t>
            </a:r>
          </a:p>
          <a:p>
            <a:r>
              <a:rPr lang="en-GB" dirty="0"/>
              <a:t>Acts as a </a:t>
            </a:r>
            <a:r>
              <a:rPr lang="en-GB" b="1" dirty="0"/>
              <a:t>digital resume</a:t>
            </a:r>
            <a:r>
              <a:rPr lang="en-GB" dirty="0"/>
              <a:t> accessible anytime, anywhere.</a:t>
            </a:r>
          </a:p>
          <a:p>
            <a:r>
              <a:rPr lang="en-GB" b="1" dirty="0"/>
              <a:t>2. Certification Showcase</a:t>
            </a:r>
          </a:p>
          <a:p>
            <a:r>
              <a:rPr lang="en-GB" dirty="0"/>
              <a:t>Organized section to display </a:t>
            </a:r>
            <a:r>
              <a:rPr lang="en-GB" b="1" dirty="0"/>
              <a:t>technical certifications</a:t>
            </a:r>
            <a:r>
              <a:rPr lang="en-GB" dirty="0"/>
              <a:t>.</a:t>
            </a:r>
          </a:p>
          <a:p>
            <a:r>
              <a:rPr lang="en-GB" dirty="0"/>
              <a:t>Adds credibility by showing verified learning and skill development.</a:t>
            </a:r>
          </a:p>
          <a:p>
            <a:r>
              <a:rPr lang="en-GB" b="1" dirty="0"/>
              <a:t>3. Responsive and Mobile-Friendly Design</a:t>
            </a:r>
          </a:p>
          <a:p>
            <a:r>
              <a:rPr lang="en-GB" dirty="0"/>
              <a:t>Built with </a:t>
            </a:r>
            <a:r>
              <a:rPr lang="en-GB" b="1" dirty="0"/>
              <a:t>responsive layout</a:t>
            </a:r>
            <a:r>
              <a:rPr lang="en-GB" dirty="0"/>
              <a:t> techniques to work seamlessly on desktops, tablets, and smartphones.</a:t>
            </a:r>
          </a:p>
          <a:p>
            <a:r>
              <a:rPr lang="en-GB" b="1" dirty="0"/>
              <a:t>4. Clean and Minimalist UI</a:t>
            </a:r>
          </a:p>
          <a:p>
            <a:r>
              <a:rPr lang="en-GB" dirty="0"/>
              <a:t>Simple, clutter-free design focused on </a:t>
            </a:r>
            <a:r>
              <a:rPr lang="en-GB" b="1" dirty="0"/>
              <a:t>readability and professionalism</a:t>
            </a:r>
            <a:r>
              <a:rPr lang="en-GB" dirty="0"/>
              <a:t>.</a:t>
            </a:r>
          </a:p>
          <a:p>
            <a:r>
              <a:rPr lang="en-GB" dirty="0"/>
              <a:t>Effective use of </a:t>
            </a:r>
            <a:r>
              <a:rPr lang="en-GB" dirty="0" err="1"/>
              <a:t>colors</a:t>
            </a:r>
            <a:r>
              <a:rPr lang="en-GB" dirty="0"/>
              <a:t>, fonts, and layout for a modern look.</a:t>
            </a:r>
          </a:p>
          <a:p>
            <a:r>
              <a:rPr lang="en-GB" b="1" dirty="0"/>
              <a:t>5. Smooth Navigation</a:t>
            </a:r>
          </a:p>
          <a:p>
            <a:r>
              <a:rPr lang="en-GB" b="1" dirty="0"/>
              <a:t>Anchor-based navigation bar</a:t>
            </a:r>
            <a:r>
              <a:rPr lang="en-GB" dirty="0"/>
              <a:t> for easy access to different sections of the page.</a:t>
            </a:r>
          </a:p>
          <a:p>
            <a:r>
              <a:rPr lang="en-GB" dirty="0"/>
              <a:t>Enhances user experience with </a:t>
            </a:r>
            <a:r>
              <a:rPr lang="en-GB" b="1" dirty="0"/>
              <a:t>smooth scrolling</a:t>
            </a:r>
            <a:r>
              <a:rPr lang="en-GB" dirty="0"/>
              <a:t>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endParaRPr lang="en-GB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6331268" cy="276999"/>
          </a:xfrm>
        </p:spPr>
        <p:txBody>
          <a:bodyPr/>
          <a:lstStyle/>
          <a:p>
            <a:r>
              <a:rPr lang="en-GB" sz="1800" dirty="0">
                <a:latin typeface="Berlin Sans FB Demi" panose="020E0802020502020306" pitchFamily="34" charset="0"/>
              </a:rPr>
              <a:t>Final summary :</a:t>
            </a:r>
            <a:endParaRPr lang="en-IN" sz="1800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990600"/>
            <a:ext cx="87696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 SemiConden" panose="020B0502040204020203" pitchFamily="34" charset="0"/>
              </a:rPr>
              <a:t>This project is a </a:t>
            </a:r>
            <a:r>
              <a:rPr lang="en-GB" b="1" dirty="0">
                <a:latin typeface="Bahnschrift SemiBold SemiConden" panose="020B0502040204020203" pitchFamily="34" charset="0"/>
              </a:rPr>
              <a:t>personal portfolio website</a:t>
            </a:r>
            <a:r>
              <a:rPr lang="en-GB" dirty="0">
                <a:latin typeface="Bahnschrift SemiBold SemiConden" panose="020B0502040204020203" pitchFamily="34" charset="0"/>
              </a:rPr>
              <a:t> designed to showcase my academic background, technical skills, certifications, and projects in a structured and visually appealing format. Developed using </a:t>
            </a:r>
            <a:r>
              <a:rPr lang="en-GB" b="1" dirty="0">
                <a:latin typeface="Bahnschrift SemiBold SemiConden" panose="020B0502040204020203" pitchFamily="34" charset="0"/>
              </a:rPr>
              <a:t>HTML, CSS, and JavaScript</a:t>
            </a:r>
            <a:r>
              <a:rPr lang="en-GB" dirty="0">
                <a:latin typeface="Bahnschrift SemiBold SemiConden" panose="020B0502040204020203" pitchFamily="34" charset="0"/>
              </a:rPr>
              <a:t>, the site follows a clean, responsive layout that ensures accessibility across all devices. Key features include a dedicated </a:t>
            </a:r>
            <a:r>
              <a:rPr lang="en-GB" b="1" dirty="0">
                <a:latin typeface="Bahnschrift SemiBold SemiConden" panose="020B0502040204020203" pitchFamily="34" charset="0"/>
              </a:rPr>
              <a:t>resume section</a:t>
            </a:r>
            <a:r>
              <a:rPr lang="en-GB" dirty="0">
                <a:latin typeface="Bahnschrift SemiBold SemiConden" panose="020B0502040204020203" pitchFamily="34" charset="0"/>
              </a:rPr>
              <a:t>, a </a:t>
            </a:r>
            <a:r>
              <a:rPr lang="en-GB" b="1" dirty="0">
                <a:latin typeface="Bahnschrift SemiBold SemiConden" panose="020B0502040204020203" pitchFamily="34" charset="0"/>
              </a:rPr>
              <a:t>certificate gallery</a:t>
            </a:r>
            <a:r>
              <a:rPr lang="en-GB" dirty="0">
                <a:latin typeface="Bahnschrift SemiBold SemiConden" panose="020B0502040204020203" pitchFamily="34" charset="0"/>
              </a:rPr>
              <a:t>, smooth in-page navigation, and live deployment for public access.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latin typeface="Berlin Sans FB Demi" panose="020E0802020502020306" pitchFamily="34" charset="0"/>
              </a:rPr>
              <a:t>Benefits to the society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•</a:t>
            </a:r>
            <a:r>
              <a:rPr lang="en-IN" dirty="0">
                <a:latin typeface="Bahnschrift SemiBold SemiConden" panose="020B0502040204020203" pitchFamily="34" charset="0"/>
              </a:rPr>
              <a:t> Promotes Digital Literacy and Professionalism</a:t>
            </a:r>
            <a:endParaRPr lang="en-US" dirty="0">
              <a:latin typeface="Bahnschrift SemiBold SemiConden" panose="020B0502040204020203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Inspires Others to Build Personal Branding</a:t>
            </a:r>
            <a:endParaRPr lang="en-US" dirty="0">
              <a:latin typeface="Bahnschrift SemiBold SemiConden" panose="020B0502040204020203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Improves Accessibility of Personal Credentials</a:t>
            </a:r>
            <a:endParaRPr lang="en-US" dirty="0">
              <a:latin typeface="Bahnschrift SemiBold SemiConden" panose="020B0502040204020203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Encourages Use of Open-Source Tools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r>
              <a:rPr lang="en-GB" dirty="0">
                <a:latin typeface="Berlin Sans FB Demi" panose="020E0802020502020306" pitchFamily="34" charset="0"/>
              </a:rPr>
              <a:t>GITHUB LINK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GB" dirty="0">
                <a:latin typeface="Bahnschrift SemiBold SemiConden" panose="020B0502040204020203" pitchFamily="34" charset="0"/>
                <a:hlinkClick r:id="rId2"/>
              </a:rPr>
              <a:t>https://github.com/24nmcssridharani-jpg/resume.git</a:t>
            </a:r>
            <a:endParaRPr lang="en-GB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70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90800" y="2743200"/>
            <a:ext cx="8345039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5400" dirty="0"/>
              <a:t>RESUME CREATION</a:t>
            </a:r>
            <a:endParaRPr sz="5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286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In today’s digital era , traditional resumes alone are not enough to showcase </a:t>
            </a:r>
          </a:p>
          <a:p>
            <a:r>
              <a:rPr lang="en-US" dirty="0">
                <a:latin typeface="Berlin Sans FB" panose="020E0602020502020306" pitchFamily="34" charset="0"/>
              </a:rPr>
              <a:t>Skills and projects effectively. Many students and professionals lack a </a:t>
            </a:r>
          </a:p>
          <a:p>
            <a:r>
              <a:rPr lang="en-US" dirty="0">
                <a:latin typeface="Berlin Sans FB" panose="020E0602020502020306" pitchFamily="34" charset="0"/>
              </a:rPr>
              <a:t>Structured online presence to highlight their work. A digital portfolio provides</a:t>
            </a:r>
          </a:p>
          <a:p>
            <a:r>
              <a:rPr lang="en-US" dirty="0">
                <a:latin typeface="Berlin Sans FB" panose="020E0602020502020306" pitchFamily="34" charset="0"/>
              </a:rPr>
              <a:t>An interactive and accessible platform to present achievements, skills , and</a:t>
            </a:r>
          </a:p>
          <a:p>
            <a:r>
              <a:rPr lang="en-US" dirty="0">
                <a:latin typeface="Berlin Sans FB" panose="020E0602020502020306" pitchFamily="34" charset="0"/>
              </a:rPr>
              <a:t>experiences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399" y="2209800"/>
            <a:ext cx="8083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6096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752600"/>
            <a:ext cx="75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Portfolio Website:</a:t>
            </a:r>
          </a:p>
          <a:p>
            <a:endParaRPr lang="en-GB" sz="2000" dirty="0"/>
          </a:p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903671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itchFamily="34" charset="0"/>
              </a:rPr>
              <a:t>•</a:t>
            </a:r>
            <a:r>
              <a:rPr lang="en-US" dirty="0" err="1">
                <a:latin typeface="Berlin Sans FB" pitchFamily="34" charset="0"/>
              </a:rPr>
              <a:t>HTML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Structure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pages,sections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).</a:t>
            </a:r>
            <a:endParaRPr lang="en-IN" dirty="0">
              <a:latin typeface="Berlin Sans FB" pitchFamily="34" charset="0"/>
              <a:sym typeface="Wingdings" pitchFamily="2" charset="2"/>
            </a:endParaRPr>
          </a:p>
          <a:p>
            <a:r>
              <a:rPr lang="en-US" dirty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CSSStyling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colors,layouts,responsiveness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).</a:t>
            </a:r>
          </a:p>
          <a:p>
            <a:r>
              <a:rPr lang="en-US" dirty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JAVAScriptInteractivity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(navigation 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menu,animatioms,from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 validation).</a:t>
            </a:r>
          </a:p>
          <a:p>
            <a:r>
              <a:rPr lang="en-US" dirty="0">
                <a:latin typeface="Berlin Sans FB" pitchFamily="34" charset="0"/>
                <a:sym typeface="Wingdings" pitchFamily="2" charset="2"/>
              </a:rPr>
              <a:t>•code editor(VS Code) and hosting 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platfrom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(GitHub Pages).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14400" y="1754828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Single-Page Layout (Scroll-based Navigation)</a:t>
            </a:r>
            <a:endParaRPr lang="en-US" sz="2000" dirty="0">
              <a:latin typeface="Berlin Sans FB" pitchFamily="34" charset="0"/>
            </a:endParaRP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Section-Based Layout</a:t>
            </a:r>
            <a:endParaRPr lang="en-US" sz="2000" dirty="0">
              <a:latin typeface="Berlin Sans FB" pitchFamily="34" charset="0"/>
            </a:endParaRP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GB" sz="2000" dirty="0">
                <a:latin typeface="Berlin Sans FB" panose="020E0602020502020306" pitchFamily="34" charset="0"/>
              </a:rPr>
              <a:t>Smooth scrolling(likely using JavaScript)</a:t>
            </a:r>
            <a:endParaRPr lang="en-US" sz="2000" dirty="0">
              <a:latin typeface="Berlin Sans FB" pitchFamily="34" charset="0"/>
            </a:endParaRPr>
          </a:p>
          <a:p>
            <a:r>
              <a:rPr lang="en-US" sz="2000" dirty="0">
                <a:latin typeface="Berlin Sans FB" pitchFamily="34" charset="0"/>
              </a:rPr>
              <a:t>•Skills </a:t>
            </a:r>
          </a:p>
          <a:p>
            <a:r>
              <a:rPr lang="en-US" sz="2000" dirty="0">
                <a:latin typeface="Berlin Sans FB" pitchFamily="34" charset="0"/>
              </a:rPr>
              <a:t>•Contact</a:t>
            </a: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Responsive Design </a:t>
            </a:r>
            <a:r>
              <a:rPr lang="en-US" sz="2000" dirty="0">
                <a:latin typeface="Berlin Sans FB" pitchFamily="34" charset="0"/>
              </a:rPr>
              <a:t>(</a:t>
            </a:r>
            <a:r>
              <a:rPr lang="en-US" sz="2000" dirty="0" err="1">
                <a:latin typeface="Berlin Sans FB" pitchFamily="34" charset="0"/>
              </a:rPr>
              <a:t>mobile+desktop</a:t>
            </a:r>
            <a:r>
              <a:rPr lang="en-US" sz="2000" dirty="0">
                <a:latin typeface="Berlin Sans FB" pitchFamily="34" charset="0"/>
              </a:rPr>
              <a:t> view).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81200"/>
            <a:ext cx="8305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Resume Display</a:t>
            </a:r>
            <a:r>
              <a:rPr lang="en-US" sz="2000" dirty="0">
                <a:latin typeface="Berlin Sans FB" pitchFamily="34" charset="0"/>
              </a:rPr>
              <a:t>.</a:t>
            </a: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Certificate Showcase</a:t>
            </a:r>
            <a:r>
              <a:rPr lang="en-US" sz="2000" dirty="0">
                <a:latin typeface="Berlin Sans FB" pitchFamily="34" charset="0"/>
              </a:rPr>
              <a:t>.</a:t>
            </a: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Navigation Bar</a:t>
            </a:r>
            <a:r>
              <a:rPr lang="en-US" sz="2000" dirty="0">
                <a:latin typeface="Berlin Sans FB" pitchFamily="34" charset="0"/>
              </a:rPr>
              <a:t>.</a:t>
            </a: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Clean UI/UX</a:t>
            </a:r>
            <a:endParaRPr lang="en-US" sz="2000" dirty="0">
              <a:latin typeface="Berlin Sans FB" pitchFamily="34" charset="0"/>
            </a:endParaRP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Contact Information</a:t>
            </a:r>
            <a:r>
              <a:rPr lang="en-US" dirty="0">
                <a:latin typeface="Berlin Sans FB" panose="020E0602020502020306" pitchFamily="34" charset="0"/>
              </a:rPr>
              <a:t>.</a:t>
            </a:r>
          </a:p>
          <a:p>
            <a:r>
              <a:rPr lang="en-US" dirty="0">
                <a:latin typeface="Berlin Sans FB" panose="020E0602020502020306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 Lightweight Performance</a:t>
            </a:r>
            <a:endParaRPr lang="en-US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</TotalTime>
  <Words>672</Words>
  <Application>Microsoft Office PowerPoint</Application>
  <PresentationFormat>Widescreen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Bahnschrift SemiBold SemiConden</vt:lpstr>
      <vt:lpstr>Berlin Sans FB</vt:lpstr>
      <vt:lpstr>Berlin Sans FB Demi</vt:lpstr>
      <vt:lpstr>Calibri</vt:lpstr>
      <vt:lpstr>Roboto</vt:lpstr>
      <vt:lpstr>Times New Roman</vt:lpstr>
      <vt:lpstr>Trebuchet MS</vt:lpstr>
      <vt:lpstr>Office Theme</vt:lpstr>
      <vt:lpstr>Digital Portfolio  </vt:lpstr>
      <vt:lpstr>RESUME CREATION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Final summary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56</cp:revision>
  <dcterms:created xsi:type="dcterms:W3CDTF">2024-03-29T15:07:22Z</dcterms:created>
  <dcterms:modified xsi:type="dcterms:W3CDTF">2025-09-17T06:04:12Z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