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24nmcsthiruppathi-blip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THIRUPPATHI G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2422k0831 </a:t>
            </a:r>
            <a:r>
              <a:rPr lang="en-US" sz="2400" dirty="0" smtClean="0"/>
              <a:t>and </a:t>
            </a:r>
            <a:r>
              <a:rPr lang="en-US" sz="2400" dirty="0" smtClean="0"/>
              <a:t>asbruaf2422k0831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92" y="2387182"/>
            <a:ext cx="2937094" cy="21185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40" y="2385278"/>
            <a:ext cx="3200400" cy="2252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:</a:t>
            </a:r>
          </a:p>
          <a:p>
            <a:r>
              <a:rPr lang="en-GB" dirty="0" smtClean="0">
                <a:latin typeface="Berlin Sans FB Demi" panose="020E0802020502020306" pitchFamily="34" charset="0"/>
                <a:hlinkClick r:id="rId2"/>
              </a:rPr>
              <a:t>https://24nmcsthiruppathi-blip.github.io/resume/</a:t>
            </a:r>
            <a:endParaRPr lang="en-GB" dirty="0">
              <a:latin typeface="Berlin Sans FB Demi" panose="020E0802020502020306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632</Words>
  <Application>Microsoft Office PowerPoint</Application>
  <PresentationFormat>Custom</PresentationFormat>
  <Paragraphs>99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60</cp:revision>
  <dcterms:created xsi:type="dcterms:W3CDTF">2024-03-29T15:07:22Z</dcterms:created>
  <dcterms:modified xsi:type="dcterms:W3CDTF">2025-09-18T07:48:24Z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