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7DEDF-DECA-F686-B993-5DD05A171E1E}"/>
              </a:ext>
            </a:extLst>
          </p:cNvPr>
          <p:cNvSpPr txBox="1"/>
          <p:nvPr/>
        </p:nvSpPr>
        <p:spPr>
          <a:xfrm>
            <a:off x="1555512" y="3490437"/>
            <a:ext cx="994594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STUDENT NAME</a:t>
            </a:r>
            <a:r>
              <a:t>: </a:t>
            </a:r>
            <a:r>
              <a:rPr lang="en-US"/>
              <a:t>YOGESWARAR.K</a:t>
            </a:r>
            <a:endParaRPr dirty="0"/>
          </a:p>
          <a:p>
            <a:r>
              <a:rPr dirty="0"/>
              <a:t>REGISTER NO AND NMID: 2422K</a:t>
            </a:r>
            <a:r>
              <a:rPr lang="en-US" dirty="0"/>
              <a:t>0837</a:t>
            </a:r>
            <a:r>
              <a:rPr dirty="0"/>
              <a:t>and asbruaf2422K0</a:t>
            </a:r>
            <a:r>
              <a:rPr lang="en-US" dirty="0"/>
              <a:t>837</a:t>
            </a:r>
            <a:endParaRPr dirty="0"/>
          </a:p>
          <a:p>
            <a:r>
              <a:rPr dirty="0"/>
              <a:t>DEPARTMENT: II </a:t>
            </a:r>
            <a:r>
              <a:rPr dirty="0" err="1"/>
              <a:t>Bsc.computer</a:t>
            </a:r>
            <a:r>
              <a:rPr dirty="0"/>
              <a:t> science</a:t>
            </a:r>
          </a:p>
          <a:p>
            <a:r>
              <a:rPr dirty="0"/>
              <a:t>COLLEGE: </a:t>
            </a:r>
            <a:r>
              <a:rPr dirty="0" err="1"/>
              <a:t>pollachi</a:t>
            </a:r>
            <a:r>
              <a:rPr dirty="0"/>
              <a:t> college of arts and science / </a:t>
            </a:r>
            <a:r>
              <a:rPr dirty="0" err="1"/>
              <a:t>Bharathiar</a:t>
            </a:r>
            <a:r>
              <a:rPr dirty="0"/>
              <a:t> University</a:t>
            </a:r>
          </a:p>
          <a:p>
            <a:r>
              <a:rPr dirty="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174664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D4C35-6909-2C08-1755-7A58C889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31" y="1857375"/>
            <a:ext cx="4622710" cy="3548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656" y="889843"/>
            <a:ext cx="8769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</a:t>
            </a:r>
            <a:r>
              <a:rPr lang="en-US" dirty="0">
                <a:latin typeface="Berlin Sans FB Demi" panose="020E0802020502020306" pitchFamily="34" charset="0"/>
              </a:rPr>
              <a:t>ink:</a:t>
            </a:r>
          </a:p>
          <a:p>
            <a:r>
              <a:rPr lang="en-US">
                <a:latin typeface="Berlin Sans FB Demi" panose="020E0802020502020306" pitchFamily="34" charset="0"/>
              </a:rPr>
              <a:t>https://24nmcsyogeswarar-lab.github.io/resume/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638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 Dharsini S</cp:lastModifiedBy>
  <cp:revision>61</cp:revision>
  <dcterms:created xsi:type="dcterms:W3CDTF">2024-03-29T15:07:22Z</dcterms:created>
  <dcterms:modified xsi:type="dcterms:W3CDTF">2025-09-14T12:26:07Z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