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65" r:id="rId11"/>
    <p:sldId id="2146847066" r:id="rId12"/>
    <p:sldId id="2146847063" r:id="rId13"/>
    <p:sldId id="2146847067" r:id="rId14"/>
    <p:sldId id="2146847064" r:id="rId15"/>
    <p:sldId id="267"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KADAM_B.SC DATA SCIENCE - 1" userId="5dcfa0dd-82dc-48b0-bc89-383c05fc1be7" providerId="ADAL" clId="{877A2C9E-234D-4ED4-99F3-4B66AA652FFF}"/>
    <pc:docChg chg="custSel addSld modSld">
      <pc:chgData name="SAHIL KADAM_B.SC DATA SCIENCE - 1" userId="5dcfa0dd-82dc-48b0-bc89-383c05fc1be7" providerId="ADAL" clId="{877A2C9E-234D-4ED4-99F3-4B66AA652FFF}" dt="2025-07-29T17:43:04.974" v="632" actId="14100"/>
      <pc:docMkLst>
        <pc:docMk/>
      </pc:docMkLst>
      <pc:sldChg chg="modSp mod">
        <pc:chgData name="SAHIL KADAM_B.SC DATA SCIENCE - 1" userId="5dcfa0dd-82dc-48b0-bc89-383c05fc1be7" providerId="ADAL" clId="{877A2C9E-234D-4ED4-99F3-4B66AA652FFF}" dt="2025-07-29T17:36:35.286" v="534" actId="207"/>
        <pc:sldMkLst>
          <pc:docMk/>
          <pc:sldMk cId="953325580" sldId="256"/>
        </pc:sldMkLst>
        <pc:spChg chg="mod">
          <ac:chgData name="SAHIL KADAM_B.SC DATA SCIENCE - 1" userId="5dcfa0dd-82dc-48b0-bc89-383c05fc1be7" providerId="ADAL" clId="{877A2C9E-234D-4ED4-99F3-4B66AA652FFF}" dt="2025-07-29T17:36:35.286" v="534" actId="207"/>
          <ac:spMkLst>
            <pc:docMk/>
            <pc:sldMk cId="953325580" sldId="256"/>
            <ac:spMk id="2" creationId="{A8A11E26-4C38-41A6-9857-11032CEECD80}"/>
          </ac:spMkLst>
        </pc:spChg>
      </pc:sldChg>
      <pc:sldChg chg="modSp mod">
        <pc:chgData name="SAHIL KADAM_B.SC DATA SCIENCE - 1" userId="5dcfa0dd-82dc-48b0-bc89-383c05fc1be7" providerId="ADAL" clId="{877A2C9E-234D-4ED4-99F3-4B66AA652FFF}" dt="2025-07-29T17:36:42.437" v="535" actId="1076"/>
        <pc:sldMkLst>
          <pc:docMk/>
          <pc:sldMk cId="1186421160" sldId="262"/>
        </pc:sldMkLst>
        <pc:spChg chg="mod">
          <ac:chgData name="SAHIL KADAM_B.SC DATA SCIENCE - 1" userId="5dcfa0dd-82dc-48b0-bc89-383c05fc1be7" providerId="ADAL" clId="{877A2C9E-234D-4ED4-99F3-4B66AA652FFF}" dt="2025-07-29T17:36:42.437" v="535" actId="1076"/>
          <ac:spMkLst>
            <pc:docMk/>
            <pc:sldMk cId="1186421160" sldId="262"/>
            <ac:spMk id="2" creationId="{8FEE4A9C-3F57-7DA7-91FD-715C3FB47F93}"/>
          </ac:spMkLst>
        </pc:spChg>
      </pc:sldChg>
      <pc:sldChg chg="modSp mod">
        <pc:chgData name="SAHIL KADAM_B.SC DATA SCIENCE - 1" userId="5dcfa0dd-82dc-48b0-bc89-383c05fc1be7" providerId="ADAL" clId="{877A2C9E-234D-4ED4-99F3-4B66AA652FFF}" dt="2025-07-29T17:39:25.619" v="630" actId="1076"/>
        <pc:sldMkLst>
          <pc:docMk/>
          <pc:sldMk cId="3210358481" sldId="263"/>
        </pc:sldMkLst>
        <pc:spChg chg="mod">
          <ac:chgData name="SAHIL KADAM_B.SC DATA SCIENCE - 1" userId="5dcfa0dd-82dc-48b0-bc89-383c05fc1be7" providerId="ADAL" clId="{877A2C9E-234D-4ED4-99F3-4B66AA652FFF}" dt="2025-07-29T17:39:25.619" v="630" actId="1076"/>
          <ac:spMkLst>
            <pc:docMk/>
            <pc:sldMk cId="3210358481" sldId="263"/>
            <ac:spMk id="2" creationId="{E041FD9D-DF07-9C37-1E61-1D920E0EF1D4}"/>
          </ac:spMkLst>
        </pc:spChg>
      </pc:sldChg>
      <pc:sldChg chg="modSp mod">
        <pc:chgData name="SAHIL KADAM_B.SC DATA SCIENCE - 1" userId="5dcfa0dd-82dc-48b0-bc89-383c05fc1be7" providerId="ADAL" clId="{877A2C9E-234D-4ED4-99F3-4B66AA652FFF}" dt="2025-07-29T17:35:52.570" v="528" actId="207"/>
        <pc:sldMkLst>
          <pc:docMk/>
          <pc:sldMk cId="3202024527" sldId="265"/>
        </pc:sldMkLst>
        <pc:spChg chg="mod">
          <ac:chgData name="SAHIL KADAM_B.SC DATA SCIENCE - 1" userId="5dcfa0dd-82dc-48b0-bc89-383c05fc1be7" providerId="ADAL" clId="{877A2C9E-234D-4ED4-99F3-4B66AA652FFF}" dt="2025-07-29T17:35:52.570" v="528" actId="207"/>
          <ac:spMkLst>
            <pc:docMk/>
            <pc:sldMk cId="3202024527" sldId="265"/>
            <ac:spMk id="2" creationId="{C4FFAF3C-BA60-9181-132C-C36C403AAEA7}"/>
          </ac:spMkLst>
        </pc:spChg>
      </pc:sldChg>
      <pc:sldChg chg="modSp mod">
        <pc:chgData name="SAHIL KADAM_B.SC DATA SCIENCE - 1" userId="5dcfa0dd-82dc-48b0-bc89-383c05fc1be7" providerId="ADAL" clId="{877A2C9E-234D-4ED4-99F3-4B66AA652FFF}" dt="2025-07-29T17:35:05.643" v="520" actId="207"/>
        <pc:sldMkLst>
          <pc:docMk/>
          <pc:sldMk cId="4154508776" sldId="266"/>
        </pc:sldMkLst>
        <pc:spChg chg="mod">
          <ac:chgData name="SAHIL KADAM_B.SC DATA SCIENCE - 1" userId="5dcfa0dd-82dc-48b0-bc89-383c05fc1be7" providerId="ADAL" clId="{877A2C9E-234D-4ED4-99F3-4B66AA652FFF}" dt="2025-07-29T17:35:05.643" v="520" actId="207"/>
          <ac:spMkLst>
            <pc:docMk/>
            <pc:sldMk cId="4154508776" sldId="266"/>
            <ac:spMk id="2" creationId="{F7F0871F-2198-9E37-C96F-3611AA199B60}"/>
          </ac:spMkLst>
        </pc:spChg>
      </pc:sldChg>
      <pc:sldChg chg="addSp delSp modSp mod">
        <pc:chgData name="SAHIL KADAM_B.SC DATA SCIENCE - 1" userId="5dcfa0dd-82dc-48b0-bc89-383c05fc1be7" providerId="ADAL" clId="{877A2C9E-234D-4ED4-99F3-4B66AA652FFF}" dt="2025-07-29T16:51:26.391" v="23" actId="14100"/>
        <pc:sldMkLst>
          <pc:docMk/>
          <pc:sldMk cId="1483293388" sldId="267"/>
        </pc:sldMkLst>
        <pc:spChg chg="add del mod">
          <ac:chgData name="SAHIL KADAM_B.SC DATA SCIENCE - 1" userId="5dcfa0dd-82dc-48b0-bc89-383c05fc1be7" providerId="ADAL" clId="{877A2C9E-234D-4ED4-99F3-4B66AA652FFF}" dt="2025-07-29T16:51:21.079" v="22" actId="22"/>
          <ac:spMkLst>
            <pc:docMk/>
            <pc:sldMk cId="1483293388" sldId="267"/>
            <ac:spMk id="3" creationId="{807C25A4-E563-4937-A102-ACFA2F12C13E}"/>
          </ac:spMkLst>
        </pc:spChg>
        <pc:picChg chg="add mod ord">
          <ac:chgData name="SAHIL KADAM_B.SC DATA SCIENCE - 1" userId="5dcfa0dd-82dc-48b0-bc89-383c05fc1be7" providerId="ADAL" clId="{877A2C9E-234D-4ED4-99F3-4B66AA652FFF}" dt="2025-07-29T16:51:26.391" v="23" actId="14100"/>
          <ac:picMkLst>
            <pc:docMk/>
            <pc:sldMk cId="1483293388" sldId="267"/>
            <ac:picMk id="6" creationId="{21FEEB95-3B28-45C9-AE38-DC050BA69616}"/>
          </ac:picMkLst>
        </pc:picChg>
        <pc:picChg chg="del">
          <ac:chgData name="SAHIL KADAM_B.SC DATA SCIENCE - 1" userId="5dcfa0dd-82dc-48b0-bc89-383c05fc1be7" providerId="ADAL" clId="{877A2C9E-234D-4ED4-99F3-4B66AA652FFF}" dt="2025-07-29T16:51:18.595" v="21" actId="478"/>
          <ac:picMkLst>
            <pc:docMk/>
            <pc:sldMk cId="1483293388" sldId="267"/>
            <ac:picMk id="8" creationId="{1ACD037F-4BE4-4A4E-8F2C-933DDC48DD85}"/>
          </ac:picMkLst>
        </pc:picChg>
      </pc:sldChg>
      <pc:sldChg chg="modSp mod">
        <pc:chgData name="SAHIL KADAM_B.SC DATA SCIENCE - 1" userId="5dcfa0dd-82dc-48b0-bc89-383c05fc1be7" providerId="ADAL" clId="{877A2C9E-234D-4ED4-99F3-4B66AA652FFF}" dt="2025-07-29T17:35:22.763" v="523" actId="207"/>
        <pc:sldMkLst>
          <pc:docMk/>
          <pc:sldMk cId="3183315129" sldId="268"/>
        </pc:sldMkLst>
        <pc:spChg chg="mod">
          <ac:chgData name="SAHIL KADAM_B.SC DATA SCIENCE - 1" userId="5dcfa0dd-82dc-48b0-bc89-383c05fc1be7" providerId="ADAL" clId="{877A2C9E-234D-4ED4-99F3-4B66AA652FFF}" dt="2025-07-29T17:35:22.763" v="523" actId="207"/>
          <ac:spMkLst>
            <pc:docMk/>
            <pc:sldMk cId="3183315129" sldId="268"/>
            <ac:spMk id="2" creationId="{005E46AB-32C4-4B57-A2B1-50738A64BE1B}"/>
          </ac:spMkLst>
        </pc:spChg>
      </pc:sldChg>
      <pc:sldChg chg="modSp mod">
        <pc:chgData name="SAHIL KADAM_B.SC DATA SCIENCE - 1" userId="5dcfa0dd-82dc-48b0-bc89-383c05fc1be7" providerId="ADAL" clId="{877A2C9E-234D-4ED4-99F3-4B66AA652FFF}" dt="2025-07-29T17:35:35.954" v="527" actId="207"/>
        <pc:sldMkLst>
          <pc:docMk/>
          <pc:sldMk cId="728950222" sldId="269"/>
        </pc:sldMkLst>
        <pc:spChg chg="mod">
          <ac:chgData name="SAHIL KADAM_B.SC DATA SCIENCE - 1" userId="5dcfa0dd-82dc-48b0-bc89-383c05fc1be7" providerId="ADAL" clId="{877A2C9E-234D-4ED4-99F3-4B66AA652FFF}" dt="2025-07-29T17:35:35.954" v="527" actId="207"/>
          <ac:spMkLst>
            <pc:docMk/>
            <pc:sldMk cId="728950222" sldId="269"/>
            <ac:spMk id="2" creationId="{357C38BC-22B3-37B2-E0C3-812020A76077}"/>
          </ac:spMkLst>
        </pc:spChg>
      </pc:sldChg>
      <pc:sldChg chg="modSp mod">
        <pc:chgData name="SAHIL KADAM_B.SC DATA SCIENCE - 1" userId="5dcfa0dd-82dc-48b0-bc89-383c05fc1be7" providerId="ADAL" clId="{877A2C9E-234D-4ED4-99F3-4B66AA652FFF}" dt="2025-07-29T17:36:29.151" v="533" actId="207"/>
        <pc:sldMkLst>
          <pc:docMk/>
          <pc:sldMk cId="2900153716" sldId="2146847054"/>
        </pc:sldMkLst>
        <pc:spChg chg="mod">
          <ac:chgData name="SAHIL KADAM_B.SC DATA SCIENCE - 1" userId="5dcfa0dd-82dc-48b0-bc89-383c05fc1be7" providerId="ADAL" clId="{877A2C9E-234D-4ED4-99F3-4B66AA652FFF}" dt="2025-07-29T17:36:29.151" v="533" actId="207"/>
          <ac:spMkLst>
            <pc:docMk/>
            <pc:sldMk cId="2900153716" sldId="2146847054"/>
            <ac:spMk id="3" creationId="{B2678641-EEA3-4EC4-BF39-4075B0C120E8}"/>
          </ac:spMkLst>
        </pc:spChg>
      </pc:sldChg>
      <pc:sldChg chg="modSp mod">
        <pc:chgData name="SAHIL KADAM_B.SC DATA SCIENCE - 1" userId="5dcfa0dd-82dc-48b0-bc89-383c05fc1be7" providerId="ADAL" clId="{877A2C9E-234D-4ED4-99F3-4B66AA652FFF}" dt="2025-07-29T17:35:29.279" v="526" actId="27636"/>
        <pc:sldMkLst>
          <pc:docMk/>
          <pc:sldMk cId="614882681" sldId="2146847055"/>
        </pc:sldMkLst>
        <pc:spChg chg="mod">
          <ac:chgData name="SAHIL KADAM_B.SC DATA SCIENCE - 1" userId="5dcfa0dd-82dc-48b0-bc89-383c05fc1be7" providerId="ADAL" clId="{877A2C9E-234D-4ED4-99F3-4B66AA652FFF}" dt="2025-07-29T17:35:29.279" v="526" actId="27636"/>
          <ac:spMkLst>
            <pc:docMk/>
            <pc:sldMk cId="614882681" sldId="2146847055"/>
            <ac:spMk id="3" creationId="{A6638FD1-D00E-E75B-705C-564F06D93D7B}"/>
          </ac:spMkLst>
        </pc:spChg>
      </pc:sldChg>
      <pc:sldChg chg="modSp mod">
        <pc:chgData name="SAHIL KADAM_B.SC DATA SCIENCE - 1" userId="5dcfa0dd-82dc-48b0-bc89-383c05fc1be7" providerId="ADAL" clId="{877A2C9E-234D-4ED4-99F3-4B66AA652FFF}" dt="2025-07-29T17:42:59.615" v="631" actId="14100"/>
        <pc:sldMkLst>
          <pc:docMk/>
          <pc:sldMk cId="4128710330" sldId="2146847060"/>
        </pc:sldMkLst>
        <pc:picChg chg="mod">
          <ac:chgData name="SAHIL KADAM_B.SC DATA SCIENCE - 1" userId="5dcfa0dd-82dc-48b0-bc89-383c05fc1be7" providerId="ADAL" clId="{877A2C9E-234D-4ED4-99F3-4B66AA652FFF}" dt="2025-07-29T17:42:59.615" v="631" actId="14100"/>
          <ac:picMkLst>
            <pc:docMk/>
            <pc:sldMk cId="4128710330" sldId="2146847060"/>
            <ac:picMk id="5" creationId="{0AF9DF16-9B01-4AFE-B9E9-E4E644C7BBF6}"/>
          </ac:picMkLst>
        </pc:picChg>
      </pc:sldChg>
      <pc:sldChg chg="modSp mod">
        <pc:chgData name="SAHIL KADAM_B.SC DATA SCIENCE - 1" userId="5dcfa0dd-82dc-48b0-bc89-383c05fc1be7" providerId="ADAL" clId="{877A2C9E-234D-4ED4-99F3-4B66AA652FFF}" dt="2025-07-29T17:43:04.974" v="632" actId="14100"/>
        <pc:sldMkLst>
          <pc:docMk/>
          <pc:sldMk cId="2171852726" sldId="2146847061"/>
        </pc:sldMkLst>
        <pc:picChg chg="mod">
          <ac:chgData name="SAHIL KADAM_B.SC DATA SCIENCE - 1" userId="5dcfa0dd-82dc-48b0-bc89-383c05fc1be7" providerId="ADAL" clId="{877A2C9E-234D-4ED4-99F3-4B66AA652FFF}" dt="2025-07-29T17:43:04.974" v="632" actId="14100"/>
          <ac:picMkLst>
            <pc:docMk/>
            <pc:sldMk cId="2171852726" sldId="2146847061"/>
            <ac:picMk id="9" creationId="{6EAFC087-609F-46FF-9336-16F923366F0A}"/>
          </ac:picMkLst>
        </pc:picChg>
      </pc:sldChg>
      <pc:sldChg chg="addSp delSp modSp mod">
        <pc:chgData name="SAHIL KADAM_B.SC DATA SCIENCE - 1" userId="5dcfa0dd-82dc-48b0-bc89-383c05fc1be7" providerId="ADAL" clId="{877A2C9E-234D-4ED4-99F3-4B66AA652FFF}" dt="2025-07-29T16:49:38.223" v="17" actId="14100"/>
        <pc:sldMkLst>
          <pc:docMk/>
          <pc:sldMk cId="2944129244" sldId="2146847063"/>
        </pc:sldMkLst>
        <pc:spChg chg="add del mod">
          <ac:chgData name="SAHIL KADAM_B.SC DATA SCIENCE - 1" userId="5dcfa0dd-82dc-48b0-bc89-383c05fc1be7" providerId="ADAL" clId="{877A2C9E-234D-4ED4-99F3-4B66AA652FFF}" dt="2025-07-29T16:49:33.317" v="15" actId="22"/>
          <ac:spMkLst>
            <pc:docMk/>
            <pc:sldMk cId="2944129244" sldId="2146847063"/>
            <ac:spMk id="3" creationId="{DBFBA9AB-3749-403B-992D-D31A7F93C0C4}"/>
          </ac:spMkLst>
        </pc:spChg>
        <pc:picChg chg="add mod ord">
          <ac:chgData name="SAHIL KADAM_B.SC DATA SCIENCE - 1" userId="5dcfa0dd-82dc-48b0-bc89-383c05fc1be7" providerId="ADAL" clId="{877A2C9E-234D-4ED4-99F3-4B66AA652FFF}" dt="2025-07-29T16:49:38.223" v="17" actId="14100"/>
          <ac:picMkLst>
            <pc:docMk/>
            <pc:sldMk cId="2944129244" sldId="2146847063"/>
            <ac:picMk id="6" creationId="{74C707C9-9F9D-4CB2-9357-781D0235522D}"/>
          </ac:picMkLst>
        </pc:picChg>
        <pc:picChg chg="del">
          <ac:chgData name="SAHIL KADAM_B.SC DATA SCIENCE - 1" userId="5dcfa0dd-82dc-48b0-bc89-383c05fc1be7" providerId="ADAL" clId="{877A2C9E-234D-4ED4-99F3-4B66AA652FFF}" dt="2025-07-29T16:49:32.036" v="14" actId="478"/>
          <ac:picMkLst>
            <pc:docMk/>
            <pc:sldMk cId="2944129244" sldId="2146847063"/>
            <ac:picMk id="7" creationId="{E48BA281-A659-4C38-974F-18D26669A869}"/>
          </ac:picMkLst>
        </pc:picChg>
      </pc:sldChg>
      <pc:sldChg chg="addSp delSp modSp mod">
        <pc:chgData name="SAHIL KADAM_B.SC DATA SCIENCE - 1" userId="5dcfa0dd-82dc-48b0-bc89-383c05fc1be7" providerId="ADAL" clId="{877A2C9E-234D-4ED4-99F3-4B66AA652FFF}" dt="2025-07-29T16:52:12.142" v="26" actId="14100"/>
        <pc:sldMkLst>
          <pc:docMk/>
          <pc:sldMk cId="1584845695" sldId="2146847064"/>
        </pc:sldMkLst>
        <pc:spChg chg="add del mod">
          <ac:chgData name="SAHIL KADAM_B.SC DATA SCIENCE - 1" userId="5dcfa0dd-82dc-48b0-bc89-383c05fc1be7" providerId="ADAL" clId="{877A2C9E-234D-4ED4-99F3-4B66AA652FFF}" dt="2025-07-29T16:52:07.799" v="25" actId="22"/>
          <ac:spMkLst>
            <pc:docMk/>
            <pc:sldMk cId="1584845695" sldId="2146847064"/>
            <ac:spMk id="3" creationId="{B4594C02-3BC3-4275-8A81-38AD5BA88FE6}"/>
          </ac:spMkLst>
        </pc:spChg>
        <pc:picChg chg="add mod ord">
          <ac:chgData name="SAHIL KADAM_B.SC DATA SCIENCE - 1" userId="5dcfa0dd-82dc-48b0-bc89-383c05fc1be7" providerId="ADAL" clId="{877A2C9E-234D-4ED4-99F3-4B66AA652FFF}" dt="2025-07-29T16:52:12.142" v="26" actId="14100"/>
          <ac:picMkLst>
            <pc:docMk/>
            <pc:sldMk cId="1584845695" sldId="2146847064"/>
            <ac:picMk id="6" creationId="{3BC27149-0F0D-465C-9E94-685AEC3A8111}"/>
          </ac:picMkLst>
        </pc:picChg>
        <pc:picChg chg="del">
          <ac:chgData name="SAHIL KADAM_B.SC DATA SCIENCE - 1" userId="5dcfa0dd-82dc-48b0-bc89-383c05fc1be7" providerId="ADAL" clId="{877A2C9E-234D-4ED4-99F3-4B66AA652FFF}" dt="2025-07-29T16:51:32.110" v="24" actId="478"/>
          <ac:picMkLst>
            <pc:docMk/>
            <pc:sldMk cId="1584845695" sldId="2146847064"/>
            <ac:picMk id="7" creationId="{7E91D753-3E22-4E63-BE84-A43E67E575EE}"/>
          </ac:picMkLst>
        </pc:picChg>
      </pc:sldChg>
      <pc:sldChg chg="addSp delSp modSp mod">
        <pc:chgData name="SAHIL KADAM_B.SC DATA SCIENCE - 1" userId="5dcfa0dd-82dc-48b0-bc89-383c05fc1be7" providerId="ADAL" clId="{877A2C9E-234D-4ED4-99F3-4B66AA652FFF}" dt="2025-07-29T16:47:33.857" v="9" actId="14100"/>
        <pc:sldMkLst>
          <pc:docMk/>
          <pc:sldMk cId="2246418935" sldId="2146847065"/>
        </pc:sldMkLst>
        <pc:spChg chg="add del mod">
          <ac:chgData name="SAHIL KADAM_B.SC DATA SCIENCE - 1" userId="5dcfa0dd-82dc-48b0-bc89-383c05fc1be7" providerId="ADAL" clId="{877A2C9E-234D-4ED4-99F3-4B66AA652FFF}" dt="2025-07-29T16:47:26.512" v="7"/>
          <ac:spMkLst>
            <pc:docMk/>
            <pc:sldMk cId="2246418935" sldId="2146847065"/>
            <ac:spMk id="8" creationId="{335F027F-ED70-456E-9372-4A2B309F936A}"/>
          </ac:spMkLst>
        </pc:spChg>
        <pc:picChg chg="add del mod">
          <ac:chgData name="SAHIL KADAM_B.SC DATA SCIENCE - 1" userId="5dcfa0dd-82dc-48b0-bc89-383c05fc1be7" providerId="ADAL" clId="{877A2C9E-234D-4ED4-99F3-4B66AA652FFF}" dt="2025-07-29T16:47:13.919" v="2" actId="21"/>
          <ac:picMkLst>
            <pc:docMk/>
            <pc:sldMk cId="2246418935" sldId="2146847065"/>
            <ac:picMk id="3" creationId="{99ACB47D-8FCB-4FD8-8EB5-10D42F782EAF}"/>
          </ac:picMkLst>
        </pc:picChg>
        <pc:picChg chg="del">
          <ac:chgData name="SAHIL KADAM_B.SC DATA SCIENCE - 1" userId="5dcfa0dd-82dc-48b0-bc89-383c05fc1be7" providerId="ADAL" clId="{877A2C9E-234D-4ED4-99F3-4B66AA652FFF}" dt="2025-07-29T16:47:20.481" v="5" actId="478"/>
          <ac:picMkLst>
            <pc:docMk/>
            <pc:sldMk cId="2246418935" sldId="2146847065"/>
            <ac:picMk id="4" creationId="{B339A4CF-4CC1-4626-BEFA-560DB61A8036}"/>
          </ac:picMkLst>
        </pc:picChg>
        <pc:picChg chg="add del mod">
          <ac:chgData name="SAHIL KADAM_B.SC DATA SCIENCE - 1" userId="5dcfa0dd-82dc-48b0-bc89-383c05fc1be7" providerId="ADAL" clId="{877A2C9E-234D-4ED4-99F3-4B66AA652FFF}" dt="2025-07-29T16:47:24.902" v="6" actId="21"/>
          <ac:picMkLst>
            <pc:docMk/>
            <pc:sldMk cId="2246418935" sldId="2146847065"/>
            <ac:picMk id="6" creationId="{0FAFBAB8-6B7D-4750-AD05-9E72481DA4A4}"/>
          </ac:picMkLst>
        </pc:picChg>
        <pc:picChg chg="add mod">
          <ac:chgData name="SAHIL KADAM_B.SC DATA SCIENCE - 1" userId="5dcfa0dd-82dc-48b0-bc89-383c05fc1be7" providerId="ADAL" clId="{877A2C9E-234D-4ED4-99F3-4B66AA652FFF}" dt="2025-07-29T16:47:33.857" v="9" actId="14100"/>
          <ac:picMkLst>
            <pc:docMk/>
            <pc:sldMk cId="2246418935" sldId="2146847065"/>
            <ac:picMk id="9" creationId="{40D38735-63FA-4C5C-AFB9-9C3A9FE9748D}"/>
          </ac:picMkLst>
        </pc:picChg>
      </pc:sldChg>
      <pc:sldChg chg="addSp delSp modSp mod">
        <pc:chgData name="SAHIL KADAM_B.SC DATA SCIENCE - 1" userId="5dcfa0dd-82dc-48b0-bc89-383c05fc1be7" providerId="ADAL" clId="{877A2C9E-234D-4ED4-99F3-4B66AA652FFF}" dt="2025-07-29T16:48:43.799" v="13" actId="14100"/>
        <pc:sldMkLst>
          <pc:docMk/>
          <pc:sldMk cId="3699540579" sldId="2146847066"/>
        </pc:sldMkLst>
        <pc:spChg chg="add del mod">
          <ac:chgData name="SAHIL KADAM_B.SC DATA SCIENCE - 1" userId="5dcfa0dd-82dc-48b0-bc89-383c05fc1be7" providerId="ADAL" clId="{877A2C9E-234D-4ED4-99F3-4B66AA652FFF}" dt="2025-07-29T16:48:38.518" v="11" actId="22"/>
          <ac:spMkLst>
            <pc:docMk/>
            <pc:sldMk cId="3699540579" sldId="2146847066"/>
            <ac:spMk id="3" creationId="{9D7A32B1-199D-4DB2-B241-04635BC4BC37}"/>
          </ac:spMkLst>
        </pc:spChg>
        <pc:picChg chg="add mod ord">
          <ac:chgData name="SAHIL KADAM_B.SC DATA SCIENCE - 1" userId="5dcfa0dd-82dc-48b0-bc89-383c05fc1be7" providerId="ADAL" clId="{877A2C9E-234D-4ED4-99F3-4B66AA652FFF}" dt="2025-07-29T16:48:43.799" v="13" actId="14100"/>
          <ac:picMkLst>
            <pc:docMk/>
            <pc:sldMk cId="3699540579" sldId="2146847066"/>
            <ac:picMk id="6" creationId="{94E48871-7E7D-44ED-B62F-166377330093}"/>
          </ac:picMkLst>
        </pc:picChg>
        <pc:picChg chg="del">
          <ac:chgData name="SAHIL KADAM_B.SC DATA SCIENCE - 1" userId="5dcfa0dd-82dc-48b0-bc89-383c05fc1be7" providerId="ADAL" clId="{877A2C9E-234D-4ED4-99F3-4B66AA652FFF}" dt="2025-07-29T16:48:36.377" v="10" actId="478"/>
          <ac:picMkLst>
            <pc:docMk/>
            <pc:sldMk cId="3699540579" sldId="2146847066"/>
            <ac:picMk id="8" creationId="{7E09BB88-8909-4E66-B2EB-9A5FE95599C8}"/>
          </ac:picMkLst>
        </pc:picChg>
      </pc:sldChg>
      <pc:sldChg chg="addSp delSp modSp add mod">
        <pc:chgData name="SAHIL KADAM_B.SC DATA SCIENCE - 1" userId="5dcfa0dd-82dc-48b0-bc89-383c05fc1be7" providerId="ADAL" clId="{877A2C9E-234D-4ED4-99F3-4B66AA652FFF}" dt="2025-07-29T16:50:37.529" v="20" actId="22"/>
        <pc:sldMkLst>
          <pc:docMk/>
          <pc:sldMk cId="4134719008" sldId="2146847067"/>
        </pc:sldMkLst>
        <pc:spChg chg="add del mod">
          <ac:chgData name="SAHIL KADAM_B.SC DATA SCIENCE - 1" userId="5dcfa0dd-82dc-48b0-bc89-383c05fc1be7" providerId="ADAL" clId="{877A2C9E-234D-4ED4-99F3-4B66AA652FFF}" dt="2025-07-29T16:50:37.529" v="20" actId="22"/>
          <ac:spMkLst>
            <pc:docMk/>
            <pc:sldMk cId="4134719008" sldId="2146847067"/>
            <ac:spMk id="3" creationId="{F39F4BDD-C687-4CD9-845F-130D838A22F2}"/>
          </ac:spMkLst>
        </pc:spChg>
        <pc:picChg chg="del">
          <ac:chgData name="SAHIL KADAM_B.SC DATA SCIENCE - 1" userId="5dcfa0dd-82dc-48b0-bc89-383c05fc1be7" providerId="ADAL" clId="{877A2C9E-234D-4ED4-99F3-4B66AA652FFF}" dt="2025-07-29T16:50:34.731" v="19" actId="478"/>
          <ac:picMkLst>
            <pc:docMk/>
            <pc:sldMk cId="4134719008" sldId="2146847067"/>
            <ac:picMk id="6" creationId="{74C707C9-9F9D-4CB2-9357-781D0235522D}"/>
          </ac:picMkLst>
        </pc:picChg>
        <pc:picChg chg="add mod ord">
          <ac:chgData name="SAHIL KADAM_B.SC DATA SCIENCE - 1" userId="5dcfa0dd-82dc-48b0-bc89-383c05fc1be7" providerId="ADAL" clId="{877A2C9E-234D-4ED4-99F3-4B66AA652FFF}" dt="2025-07-29T16:50:37.529" v="20" actId="22"/>
          <ac:picMkLst>
            <pc:docMk/>
            <pc:sldMk cId="4134719008" sldId="2146847067"/>
            <ac:picMk id="7" creationId="{37919052-D91E-4F4B-9C61-E3EE6CD25968}"/>
          </ac:picMkLst>
        </pc:picChg>
      </pc:sldChg>
    </pc:docChg>
  </pc:docChgLst>
  <pc:docChgLst>
    <pc:chgData name="SAHIL KADAM_B.SC DATA SCIENCE - 1" userId="5dcfa0dd-82dc-48b0-bc89-383c05fc1be7" providerId="ADAL" clId="{808C013C-80B4-4427-980E-61627344B15F}"/>
    <pc:docChg chg="undo custSel addSld modSld">
      <pc:chgData name="SAHIL KADAM_B.SC DATA SCIENCE - 1" userId="5dcfa0dd-82dc-48b0-bc89-383c05fc1be7" providerId="ADAL" clId="{808C013C-80B4-4427-980E-61627344B15F}" dt="2025-07-27T16:29:50.547" v="1103" actId="6549"/>
      <pc:docMkLst>
        <pc:docMk/>
      </pc:docMkLst>
      <pc:sldChg chg="modSp mod">
        <pc:chgData name="SAHIL KADAM_B.SC DATA SCIENCE - 1" userId="5dcfa0dd-82dc-48b0-bc89-383c05fc1be7" providerId="ADAL" clId="{808C013C-80B4-4427-980E-61627344B15F}" dt="2025-07-27T14:53:23.320" v="1011" actId="20577"/>
        <pc:sldMkLst>
          <pc:docMk/>
          <pc:sldMk cId="953325580" sldId="256"/>
        </pc:sldMkLst>
        <pc:spChg chg="mod">
          <ac:chgData name="SAHIL KADAM_B.SC DATA SCIENCE - 1" userId="5dcfa0dd-82dc-48b0-bc89-383c05fc1be7" providerId="ADAL" clId="{808C013C-80B4-4427-980E-61627344B15F}" dt="2025-07-27T10:09:04.083" v="113" actId="1076"/>
          <ac:spMkLst>
            <pc:docMk/>
            <pc:sldMk cId="953325580" sldId="256"/>
            <ac:spMk id="2" creationId="{A8A11E26-4C38-41A6-9857-11032CEECD80}"/>
          </ac:spMkLst>
        </pc:spChg>
        <pc:spChg chg="mod">
          <ac:chgData name="SAHIL KADAM_B.SC DATA SCIENCE - 1" userId="5dcfa0dd-82dc-48b0-bc89-383c05fc1be7" providerId="ADAL" clId="{808C013C-80B4-4427-980E-61627344B15F}" dt="2025-07-27T14:53:23.320" v="1011" actId="20577"/>
          <ac:spMkLst>
            <pc:docMk/>
            <pc:sldMk cId="953325580" sldId="256"/>
            <ac:spMk id="4" creationId="{00000000-0000-0000-0000-000000000000}"/>
          </ac:spMkLst>
        </pc:spChg>
      </pc:sldChg>
      <pc:sldChg chg="modSp mod">
        <pc:chgData name="SAHIL KADAM_B.SC DATA SCIENCE - 1" userId="5dcfa0dd-82dc-48b0-bc89-383c05fc1be7" providerId="ADAL" clId="{808C013C-80B4-4427-980E-61627344B15F}" dt="2025-07-27T10:10:30.999" v="120" actId="403"/>
        <pc:sldMkLst>
          <pc:docMk/>
          <pc:sldMk cId="1186421160" sldId="262"/>
        </pc:sldMkLst>
        <pc:spChg chg="mod">
          <ac:chgData name="SAHIL KADAM_B.SC DATA SCIENCE - 1" userId="5dcfa0dd-82dc-48b0-bc89-383c05fc1be7" providerId="ADAL" clId="{808C013C-80B4-4427-980E-61627344B15F}" dt="2025-07-27T10:10:30.999" v="120" actId="403"/>
          <ac:spMkLst>
            <pc:docMk/>
            <pc:sldMk cId="1186421160" sldId="262"/>
            <ac:spMk id="2" creationId="{8FEE4A9C-3F57-7DA7-91FD-715C3FB47F93}"/>
          </ac:spMkLst>
        </pc:spChg>
      </pc:sldChg>
      <pc:sldChg chg="modSp mod">
        <pc:chgData name="SAHIL KADAM_B.SC DATA SCIENCE - 1" userId="5dcfa0dd-82dc-48b0-bc89-383c05fc1be7" providerId="ADAL" clId="{808C013C-80B4-4427-980E-61627344B15F}" dt="2025-07-27T10:33:19.612" v="613"/>
        <pc:sldMkLst>
          <pc:docMk/>
          <pc:sldMk cId="3210358481" sldId="263"/>
        </pc:sldMkLst>
        <pc:spChg chg="mod">
          <ac:chgData name="SAHIL KADAM_B.SC DATA SCIENCE - 1" userId="5dcfa0dd-82dc-48b0-bc89-383c05fc1be7" providerId="ADAL" clId="{808C013C-80B4-4427-980E-61627344B15F}" dt="2025-07-27T10:33:19.612" v="613"/>
          <ac:spMkLst>
            <pc:docMk/>
            <pc:sldMk cId="3210358481" sldId="263"/>
            <ac:spMk id="2" creationId="{E041FD9D-DF07-9C37-1E61-1D920E0EF1D4}"/>
          </ac:spMkLst>
        </pc:spChg>
      </pc:sldChg>
      <pc:sldChg chg="modSp mod">
        <pc:chgData name="SAHIL KADAM_B.SC DATA SCIENCE - 1" userId="5dcfa0dd-82dc-48b0-bc89-383c05fc1be7" providerId="ADAL" clId="{808C013C-80B4-4427-980E-61627344B15F}" dt="2025-07-27T10:40:44.686" v="744" actId="403"/>
        <pc:sldMkLst>
          <pc:docMk/>
          <pc:sldMk cId="3202024527" sldId="265"/>
        </pc:sldMkLst>
        <pc:spChg chg="mod">
          <ac:chgData name="SAHIL KADAM_B.SC DATA SCIENCE - 1" userId="5dcfa0dd-82dc-48b0-bc89-383c05fc1be7" providerId="ADAL" clId="{808C013C-80B4-4427-980E-61627344B15F}" dt="2025-07-27T10:40:44.686" v="744" actId="403"/>
          <ac:spMkLst>
            <pc:docMk/>
            <pc:sldMk cId="3202024527" sldId="265"/>
            <ac:spMk id="2" creationId="{C4FFAF3C-BA60-9181-132C-C36C403AAEA7}"/>
          </ac:spMkLst>
        </pc:spChg>
      </pc:sldChg>
      <pc:sldChg chg="modSp mod">
        <pc:chgData name="SAHIL KADAM_B.SC DATA SCIENCE - 1" userId="5dcfa0dd-82dc-48b0-bc89-383c05fc1be7" providerId="ADAL" clId="{808C013C-80B4-4427-980E-61627344B15F}" dt="2025-07-27T14:57:23.522" v="1013" actId="20577"/>
        <pc:sldMkLst>
          <pc:docMk/>
          <pc:sldMk cId="4154508776" sldId="266"/>
        </pc:sldMkLst>
        <pc:spChg chg="mod">
          <ac:chgData name="SAHIL KADAM_B.SC DATA SCIENCE - 1" userId="5dcfa0dd-82dc-48b0-bc89-383c05fc1be7" providerId="ADAL" clId="{808C013C-80B4-4427-980E-61627344B15F}" dt="2025-07-27T14:57:23.522" v="1013" actId="20577"/>
          <ac:spMkLst>
            <pc:docMk/>
            <pc:sldMk cId="4154508776" sldId="266"/>
            <ac:spMk id="2" creationId="{F7F0871F-2198-9E37-C96F-3611AA199B60}"/>
          </ac:spMkLst>
        </pc:spChg>
      </pc:sldChg>
      <pc:sldChg chg="addSp delSp modSp mod">
        <pc:chgData name="SAHIL KADAM_B.SC DATA SCIENCE - 1" userId="5dcfa0dd-82dc-48b0-bc89-383c05fc1be7" providerId="ADAL" clId="{808C013C-80B4-4427-980E-61627344B15F}" dt="2025-07-27T16:05:20.509" v="1020" actId="14100"/>
        <pc:sldMkLst>
          <pc:docMk/>
          <pc:sldMk cId="1483293388" sldId="267"/>
        </pc:sldMkLst>
        <pc:spChg chg="del mod">
          <ac:chgData name="SAHIL KADAM_B.SC DATA SCIENCE - 1" userId="5dcfa0dd-82dc-48b0-bc89-383c05fc1be7" providerId="ADAL" clId="{808C013C-80B4-4427-980E-61627344B15F}" dt="2025-07-27T16:05:16.693" v="1019" actId="22"/>
          <ac:spMkLst>
            <pc:docMk/>
            <pc:sldMk cId="1483293388" sldId="267"/>
            <ac:spMk id="2" creationId="{D3304455-6802-6CA9-8475-2F6DD1B8D409}"/>
          </ac:spMkLst>
        </pc:spChg>
        <pc:picChg chg="add mod ord">
          <ac:chgData name="SAHIL KADAM_B.SC DATA SCIENCE - 1" userId="5dcfa0dd-82dc-48b0-bc89-383c05fc1be7" providerId="ADAL" clId="{808C013C-80B4-4427-980E-61627344B15F}" dt="2025-07-27T16:05:20.509" v="1020" actId="14100"/>
          <ac:picMkLst>
            <pc:docMk/>
            <pc:sldMk cId="1483293388" sldId="267"/>
            <ac:picMk id="4" creationId="{533EF330-4B56-4501-950E-C9D6493DF248}"/>
          </ac:picMkLst>
        </pc:picChg>
      </pc:sldChg>
      <pc:sldChg chg="addSp delSp modSp mod">
        <pc:chgData name="SAHIL KADAM_B.SC DATA SCIENCE - 1" userId="5dcfa0dd-82dc-48b0-bc89-383c05fc1be7" providerId="ADAL" clId="{808C013C-80B4-4427-980E-61627344B15F}" dt="2025-07-27T16:28:55.530" v="1102"/>
        <pc:sldMkLst>
          <pc:docMk/>
          <pc:sldMk cId="3183315129" sldId="268"/>
        </pc:sldMkLst>
        <pc:spChg chg="mod">
          <ac:chgData name="SAHIL KADAM_B.SC DATA SCIENCE - 1" userId="5dcfa0dd-82dc-48b0-bc89-383c05fc1be7" providerId="ADAL" clId="{808C013C-80B4-4427-980E-61627344B15F}" dt="2025-07-27T16:28:55.530" v="1102"/>
          <ac:spMkLst>
            <pc:docMk/>
            <pc:sldMk cId="3183315129" sldId="268"/>
            <ac:spMk id="2" creationId="{005E46AB-32C4-4B57-A2B1-50738A64BE1B}"/>
          </ac:spMkLst>
        </pc:spChg>
        <pc:spChg chg="add del">
          <ac:chgData name="SAHIL KADAM_B.SC DATA SCIENCE - 1" userId="5dcfa0dd-82dc-48b0-bc89-383c05fc1be7" providerId="ADAL" clId="{808C013C-80B4-4427-980E-61627344B15F}" dt="2025-07-27T16:19:09.292" v="1076"/>
          <ac:spMkLst>
            <pc:docMk/>
            <pc:sldMk cId="3183315129" sldId="268"/>
            <ac:spMk id="3" creationId="{90B40779-4343-4F9A-B7D4-763A08A1952E}"/>
          </ac:spMkLst>
        </pc:spChg>
      </pc:sldChg>
      <pc:sldChg chg="modSp mod">
        <pc:chgData name="SAHIL KADAM_B.SC DATA SCIENCE - 1" userId="5dcfa0dd-82dc-48b0-bc89-383c05fc1be7" providerId="ADAL" clId="{808C013C-80B4-4427-980E-61627344B15F}" dt="2025-07-27T16:29:50.547" v="1103" actId="6549"/>
        <pc:sldMkLst>
          <pc:docMk/>
          <pc:sldMk cId="728950222" sldId="269"/>
        </pc:sldMkLst>
        <pc:spChg chg="mod">
          <ac:chgData name="SAHIL KADAM_B.SC DATA SCIENCE - 1" userId="5dcfa0dd-82dc-48b0-bc89-383c05fc1be7" providerId="ADAL" clId="{808C013C-80B4-4427-980E-61627344B15F}" dt="2025-07-27T16:29:50.547" v="1103" actId="6549"/>
          <ac:spMkLst>
            <pc:docMk/>
            <pc:sldMk cId="728950222" sldId="269"/>
            <ac:spMk id="2" creationId="{357C38BC-22B3-37B2-E0C3-812020A76077}"/>
          </ac:spMkLst>
        </pc:spChg>
      </pc:sldChg>
      <pc:sldChg chg="modSp mod">
        <pc:chgData name="SAHIL KADAM_B.SC DATA SCIENCE - 1" userId="5dcfa0dd-82dc-48b0-bc89-383c05fc1be7" providerId="ADAL" clId="{808C013C-80B4-4427-980E-61627344B15F}" dt="2025-07-27T10:39:33.192" v="738" actId="20577"/>
        <pc:sldMkLst>
          <pc:docMk/>
          <pc:sldMk cId="2900153716" sldId="2146847054"/>
        </pc:sldMkLst>
        <pc:spChg chg="mod">
          <ac:chgData name="SAHIL KADAM_B.SC DATA SCIENCE - 1" userId="5dcfa0dd-82dc-48b0-bc89-383c05fc1be7" providerId="ADAL" clId="{808C013C-80B4-4427-980E-61627344B15F}" dt="2025-07-27T10:39:33.192" v="738" actId="20577"/>
          <ac:spMkLst>
            <pc:docMk/>
            <pc:sldMk cId="2900153716" sldId="2146847054"/>
            <ac:spMk id="3" creationId="{B2678641-EEA3-4EC4-BF39-4075B0C120E8}"/>
          </ac:spMkLst>
        </pc:spChg>
      </pc:sldChg>
      <pc:sldChg chg="modSp mod">
        <pc:chgData name="SAHIL KADAM_B.SC DATA SCIENCE - 1" userId="5dcfa0dd-82dc-48b0-bc89-383c05fc1be7" providerId="ADAL" clId="{808C013C-80B4-4427-980E-61627344B15F}" dt="2025-07-27T16:27:41.958" v="1093" actId="20577"/>
        <pc:sldMkLst>
          <pc:docMk/>
          <pc:sldMk cId="614882681" sldId="2146847055"/>
        </pc:sldMkLst>
        <pc:spChg chg="mod">
          <ac:chgData name="SAHIL KADAM_B.SC DATA SCIENCE - 1" userId="5dcfa0dd-82dc-48b0-bc89-383c05fc1be7" providerId="ADAL" clId="{808C013C-80B4-4427-980E-61627344B15F}" dt="2025-07-27T16:27:41.958" v="1093" actId="20577"/>
          <ac:spMkLst>
            <pc:docMk/>
            <pc:sldMk cId="614882681" sldId="2146847055"/>
            <ac:spMk id="3" creationId="{A6638FD1-D00E-E75B-705C-564F06D93D7B}"/>
          </ac:spMkLst>
        </pc:spChg>
      </pc:sldChg>
      <pc:sldChg chg="addSp modSp mod">
        <pc:chgData name="SAHIL KADAM_B.SC DATA SCIENCE - 1" userId="5dcfa0dd-82dc-48b0-bc89-383c05fc1be7" providerId="ADAL" clId="{808C013C-80B4-4427-980E-61627344B15F}" dt="2025-07-27T09:59:45.813" v="15" actId="14100"/>
        <pc:sldMkLst>
          <pc:docMk/>
          <pc:sldMk cId="384733178" sldId="2146847059"/>
        </pc:sldMkLst>
        <pc:picChg chg="add mod">
          <ac:chgData name="SAHIL KADAM_B.SC DATA SCIENCE - 1" userId="5dcfa0dd-82dc-48b0-bc89-383c05fc1be7" providerId="ADAL" clId="{808C013C-80B4-4427-980E-61627344B15F}" dt="2025-07-27T09:59:45.813" v="15" actId="14100"/>
          <ac:picMkLst>
            <pc:docMk/>
            <pc:sldMk cId="384733178" sldId="2146847059"/>
            <ac:picMk id="5" creationId="{EC992DE4-8287-4F4E-9DEF-2E429C540D6E}"/>
          </ac:picMkLst>
        </pc:picChg>
      </pc:sldChg>
      <pc:sldChg chg="addSp modSp mod">
        <pc:chgData name="SAHIL KADAM_B.SC DATA SCIENCE - 1" userId="5dcfa0dd-82dc-48b0-bc89-383c05fc1be7" providerId="ADAL" clId="{808C013C-80B4-4427-980E-61627344B15F}" dt="2025-07-27T09:59:38.959" v="14" actId="14100"/>
        <pc:sldMkLst>
          <pc:docMk/>
          <pc:sldMk cId="4128710330" sldId="2146847060"/>
        </pc:sldMkLst>
        <pc:picChg chg="add mod">
          <ac:chgData name="SAHIL KADAM_B.SC DATA SCIENCE - 1" userId="5dcfa0dd-82dc-48b0-bc89-383c05fc1be7" providerId="ADAL" clId="{808C013C-80B4-4427-980E-61627344B15F}" dt="2025-07-27T09:59:38.959" v="14" actId="14100"/>
          <ac:picMkLst>
            <pc:docMk/>
            <pc:sldMk cId="4128710330" sldId="2146847060"/>
            <ac:picMk id="5" creationId="{0AF9DF16-9B01-4AFE-B9E9-E4E644C7BBF6}"/>
          </ac:picMkLst>
        </pc:picChg>
      </pc:sldChg>
      <pc:sldChg chg="addSp modSp mod">
        <pc:chgData name="SAHIL KADAM_B.SC DATA SCIENCE - 1" userId="5dcfa0dd-82dc-48b0-bc89-383c05fc1be7" providerId="ADAL" clId="{808C013C-80B4-4427-980E-61627344B15F}" dt="2025-07-27T09:59:51.493" v="16" actId="14100"/>
        <pc:sldMkLst>
          <pc:docMk/>
          <pc:sldMk cId="2171852726" sldId="2146847061"/>
        </pc:sldMkLst>
        <pc:picChg chg="add mod">
          <ac:chgData name="SAHIL KADAM_B.SC DATA SCIENCE - 1" userId="5dcfa0dd-82dc-48b0-bc89-383c05fc1be7" providerId="ADAL" clId="{808C013C-80B4-4427-980E-61627344B15F}" dt="2025-07-27T09:59:51.493" v="16" actId="14100"/>
          <ac:picMkLst>
            <pc:docMk/>
            <pc:sldMk cId="2171852726" sldId="2146847061"/>
            <ac:picMk id="5" creationId="{70F0B53C-D01F-4037-ABA0-664A96F228CF}"/>
          </ac:picMkLst>
        </pc:picChg>
      </pc:sldChg>
      <pc:sldChg chg="addSp delSp modSp add mod">
        <pc:chgData name="SAHIL KADAM_B.SC DATA SCIENCE - 1" userId="5dcfa0dd-82dc-48b0-bc89-383c05fc1be7" providerId="ADAL" clId="{808C013C-80B4-4427-980E-61627344B15F}" dt="2025-07-27T16:09:12.285" v="1028" actId="22"/>
        <pc:sldMkLst>
          <pc:docMk/>
          <pc:sldMk cId="1942161128" sldId="2146847062"/>
        </pc:sldMkLst>
        <pc:spChg chg="del">
          <ac:chgData name="SAHIL KADAM_B.SC DATA SCIENCE - 1" userId="5dcfa0dd-82dc-48b0-bc89-383c05fc1be7" providerId="ADAL" clId="{808C013C-80B4-4427-980E-61627344B15F}" dt="2025-07-27T16:09:12.285" v="1028" actId="22"/>
          <ac:spMkLst>
            <pc:docMk/>
            <pc:sldMk cId="1942161128" sldId="2146847062"/>
            <ac:spMk id="2" creationId="{D3304455-6802-6CA9-8475-2F6DD1B8D409}"/>
          </ac:spMkLst>
        </pc:spChg>
        <pc:picChg chg="add mod ord">
          <ac:chgData name="SAHIL KADAM_B.SC DATA SCIENCE - 1" userId="5dcfa0dd-82dc-48b0-bc89-383c05fc1be7" providerId="ADAL" clId="{808C013C-80B4-4427-980E-61627344B15F}" dt="2025-07-27T16:09:12.285" v="1028" actId="22"/>
          <ac:picMkLst>
            <pc:docMk/>
            <pc:sldMk cId="1942161128" sldId="2146847062"/>
            <ac:picMk id="4" creationId="{CA660530-BCC3-4C0A-A332-27783A21DB4F}"/>
          </ac:picMkLst>
        </pc:picChg>
      </pc:sldChg>
      <pc:sldChg chg="addSp delSp modSp add mod">
        <pc:chgData name="SAHIL KADAM_B.SC DATA SCIENCE - 1" userId="5dcfa0dd-82dc-48b0-bc89-383c05fc1be7" providerId="ADAL" clId="{808C013C-80B4-4427-980E-61627344B15F}" dt="2025-07-27T16:09:20.472" v="1030"/>
        <pc:sldMkLst>
          <pc:docMk/>
          <pc:sldMk cId="2944129244" sldId="2146847063"/>
        </pc:sldMkLst>
        <pc:spChg chg="del">
          <ac:chgData name="SAHIL KADAM_B.SC DATA SCIENCE - 1" userId="5dcfa0dd-82dc-48b0-bc89-383c05fc1be7" providerId="ADAL" clId="{808C013C-80B4-4427-980E-61627344B15F}" dt="2025-07-27T16:09:20.472" v="1030"/>
          <ac:spMkLst>
            <pc:docMk/>
            <pc:sldMk cId="2944129244" sldId="2146847063"/>
            <ac:spMk id="2" creationId="{D3304455-6802-6CA9-8475-2F6DD1B8D409}"/>
          </ac:spMkLst>
        </pc:spChg>
        <pc:picChg chg="add del mod">
          <ac:chgData name="SAHIL KADAM_B.SC DATA SCIENCE - 1" userId="5dcfa0dd-82dc-48b0-bc89-383c05fc1be7" providerId="ADAL" clId="{808C013C-80B4-4427-980E-61627344B15F}" dt="2025-07-27T16:09:18.938" v="1029" actId="21"/>
          <ac:picMkLst>
            <pc:docMk/>
            <pc:sldMk cId="2944129244" sldId="2146847063"/>
            <ac:picMk id="4" creationId="{20833B72-DB4F-4843-8F06-057C447FA281}"/>
          </ac:picMkLst>
        </pc:picChg>
        <pc:picChg chg="add mod">
          <ac:chgData name="SAHIL KADAM_B.SC DATA SCIENCE - 1" userId="5dcfa0dd-82dc-48b0-bc89-383c05fc1be7" providerId="ADAL" clId="{808C013C-80B4-4427-980E-61627344B15F}" dt="2025-07-27T16:09:20.472" v="1030"/>
          <ac:picMkLst>
            <pc:docMk/>
            <pc:sldMk cId="2944129244" sldId="2146847063"/>
            <ac:picMk id="6" creationId="{E8E5F80F-7F20-478D-9114-6FBD5F1102DB}"/>
          </ac:picMkLst>
        </pc:picChg>
      </pc:sldChg>
      <pc:sldChg chg="addSp delSp modSp add mod">
        <pc:chgData name="SAHIL KADAM_B.SC DATA SCIENCE - 1" userId="5dcfa0dd-82dc-48b0-bc89-383c05fc1be7" providerId="ADAL" clId="{808C013C-80B4-4427-980E-61627344B15F}" dt="2025-07-27T16:07:04.228" v="1021" actId="22"/>
        <pc:sldMkLst>
          <pc:docMk/>
          <pc:sldMk cId="1584845695" sldId="2146847064"/>
        </pc:sldMkLst>
        <pc:spChg chg="del">
          <ac:chgData name="SAHIL KADAM_B.SC DATA SCIENCE - 1" userId="5dcfa0dd-82dc-48b0-bc89-383c05fc1be7" providerId="ADAL" clId="{808C013C-80B4-4427-980E-61627344B15F}" dt="2025-07-27T16:07:04.228" v="1021" actId="22"/>
          <ac:spMkLst>
            <pc:docMk/>
            <pc:sldMk cId="1584845695" sldId="2146847064"/>
            <ac:spMk id="2" creationId="{D3304455-6802-6CA9-8475-2F6DD1B8D409}"/>
          </ac:spMkLst>
        </pc:spChg>
        <pc:picChg chg="add mod ord">
          <ac:chgData name="SAHIL KADAM_B.SC DATA SCIENCE - 1" userId="5dcfa0dd-82dc-48b0-bc89-383c05fc1be7" providerId="ADAL" clId="{808C013C-80B4-4427-980E-61627344B15F}" dt="2025-07-27T16:07:04.228" v="1021" actId="22"/>
          <ac:picMkLst>
            <pc:docMk/>
            <pc:sldMk cId="1584845695" sldId="2146847064"/>
            <ac:picMk id="4" creationId="{20B18CB9-EF1F-47E5-8842-35B5E0050E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82307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32287" y="2047653"/>
            <a:ext cx="9121322" cy="1055077"/>
          </a:xfrm>
        </p:spPr>
        <p:txBody>
          <a:bodyPr>
            <a:normAutofit fontScale="90000"/>
          </a:bodyPr>
          <a:lstStyle/>
          <a:p>
            <a:pPr algn="ctr"/>
            <a:r>
              <a:rPr lang="en-US" sz="3200" b="0" i="0" u="none" strike="noStrike" baseline="0" dirty="0">
                <a:solidFill>
                  <a:schemeClr val="tx1"/>
                </a:solidFill>
                <a:latin typeface="Arial" panose="020B0604020202020204" pitchFamily="34" charset="0"/>
                <a:cs typeface="Arial" panose="020B0604020202020204" pitchFamily="34" charset="0"/>
              </a:rPr>
              <a:t>Predictive Maintenance of Industrial Machinery </a:t>
            </a:r>
            <a:endParaRPr lang="en-US" sz="5400"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itchFamily="34" charset="0"/>
              </a:rPr>
              <a:t>Presented By:</a:t>
            </a:r>
          </a:p>
          <a:p>
            <a:r>
              <a:rPr lang="en-US" sz="2000" b="1" dirty="0">
                <a:solidFill>
                  <a:schemeClr val="accent1">
                    <a:lumMod val="75000"/>
                  </a:schemeClr>
                </a:solidFill>
                <a:latin typeface="Arial" panose="020B0604020202020204" pitchFamily="34" charset="0"/>
                <a:cs typeface="Arial" pitchFamily="34" charset="0"/>
              </a:rPr>
              <a:t>Sahil Kadam - B.K Birla College Kalyan - Data Science</a:t>
            </a:r>
          </a:p>
        </p:txBody>
      </p:sp>
      <p:sp>
        <p:nvSpPr>
          <p:cNvPr id="5" name="Title 1">
            <a:extLst>
              <a:ext uri="{FF2B5EF4-FFF2-40B4-BE49-F238E27FC236}">
                <a16:creationId xmlns:a16="http://schemas.microsoft.com/office/drawing/2014/main" id="{6BEBC481-72A3-490D-A254-EB09E380DED7}"/>
              </a:ext>
            </a:extLst>
          </p:cNvPr>
          <p:cNvSpPr txBox="1">
            <a:spLocks/>
          </p:cNvSpPr>
          <p:nvPr/>
        </p:nvSpPr>
        <p:spPr>
          <a:xfrm>
            <a:off x="2918528" y="1326708"/>
            <a:ext cx="6230027" cy="667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rgbClr val="000000"/>
                </a:solidFill>
                <a:latin typeface="Arial" panose="020B0604020202020204" pitchFamily="34" charset="0"/>
                <a:cs typeface="Arial" panose="020B0604020202020204" pitchFamily="34" charset="0"/>
              </a:rPr>
              <a:t>Problem Statement NO.39</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37919052-D91E-4F4B-9C61-E3EE6CD25968}"/>
              </a:ext>
            </a:extLst>
          </p:cNvPr>
          <p:cNvPicPr>
            <a:picLocks noGrp="1" noChangeAspect="1"/>
          </p:cNvPicPr>
          <p:nvPr>
            <p:ph idx="1"/>
          </p:nvPr>
        </p:nvPicPr>
        <p:blipFill>
          <a:blip r:embed="rId2"/>
          <a:stretch>
            <a:fillRect/>
          </a:stretch>
        </p:blipFill>
        <p:spPr>
          <a:xfrm>
            <a:off x="581025" y="1364797"/>
            <a:ext cx="11029950" cy="4547506"/>
          </a:xfrm>
        </p:spPr>
      </p:pic>
    </p:spTree>
    <p:extLst>
      <p:ext uri="{BB962C8B-B14F-4D97-AF65-F5344CB8AC3E}">
        <p14:creationId xmlns:p14="http://schemas.microsoft.com/office/powerpoint/2010/main" val="413471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3BC27149-0F0D-465C-9E94-685AEC3A8111}"/>
              </a:ext>
            </a:extLst>
          </p:cNvPr>
          <p:cNvPicPr>
            <a:picLocks noGrp="1" noChangeAspect="1"/>
          </p:cNvPicPr>
          <p:nvPr>
            <p:ph idx="1"/>
          </p:nvPr>
        </p:nvPicPr>
        <p:blipFill>
          <a:blip r:embed="rId2"/>
          <a:stretch>
            <a:fillRect/>
          </a:stretch>
        </p:blipFill>
        <p:spPr>
          <a:xfrm>
            <a:off x="591078" y="1301750"/>
            <a:ext cx="11009843" cy="4854094"/>
          </a:xfrm>
        </p:spPr>
      </p:pic>
    </p:spTree>
    <p:extLst>
      <p:ext uri="{BB962C8B-B14F-4D97-AF65-F5344CB8AC3E}">
        <p14:creationId xmlns:p14="http://schemas.microsoft.com/office/powerpoint/2010/main" val="158484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21FEEB95-3B28-45C9-AE38-DC050BA69616}"/>
              </a:ext>
            </a:extLst>
          </p:cNvPr>
          <p:cNvPicPr>
            <a:picLocks noGrp="1" noChangeAspect="1"/>
          </p:cNvPicPr>
          <p:nvPr>
            <p:ph idx="1"/>
          </p:nvPr>
        </p:nvPicPr>
        <p:blipFill>
          <a:blip r:embed="rId2"/>
          <a:stretch>
            <a:fillRect/>
          </a:stretch>
        </p:blipFill>
        <p:spPr>
          <a:xfrm>
            <a:off x="581025" y="1303231"/>
            <a:ext cx="11029950" cy="4970959"/>
          </a:xfr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2338"/>
            <a:ext cx="11029615" cy="4673324"/>
          </a:xfrm>
        </p:spPr>
        <p:txBody>
          <a:bodyPr>
            <a:normAutofit/>
          </a:bodyPr>
          <a:lstStyle/>
          <a:p>
            <a:pPr>
              <a:buFont typeface="+mj-lt"/>
              <a:buAutoNum type="arabicPeriod"/>
            </a:pPr>
            <a:r>
              <a:rPr lang="en-US" sz="2000" dirty="0">
                <a:solidFill>
                  <a:schemeClr val="tx1"/>
                </a:solidFill>
                <a:latin typeface="Arial" panose="020B0604020202020204" pitchFamily="34" charset="0"/>
                <a:cs typeface="Arial" panose="020B0604020202020204" pitchFamily="34" charset="0"/>
              </a:rPr>
              <a:t>The predictive maintenance model was successfully developed using Random Forest Classifier, utilizing features like Air temperature, Torque, Rotational Speed, and Tool Wear.</a:t>
            </a:r>
          </a:p>
          <a:p>
            <a:pPr>
              <a:buFont typeface="+mj-lt"/>
              <a:buAutoNum type="arabicPeriod"/>
            </a:pPr>
            <a:r>
              <a:rPr lang="en-US" sz="2000" dirty="0">
                <a:solidFill>
                  <a:schemeClr val="tx1"/>
                </a:solidFill>
                <a:latin typeface="Arial" panose="020B0604020202020204" pitchFamily="34" charset="0"/>
                <a:cs typeface="Arial" panose="020B0604020202020204" pitchFamily="34" charset="0"/>
              </a:rPr>
              <a:t>The model accurately predicts the type of failure in industrial </a:t>
            </a:r>
            <a:r>
              <a:rPr lang="en-US" sz="2000" dirty="0" err="1">
                <a:solidFill>
                  <a:schemeClr val="tx1"/>
                </a:solidFill>
                <a:latin typeface="Arial" panose="020B0604020202020204" pitchFamily="34" charset="0"/>
                <a:cs typeface="Arial" panose="020B0604020202020204" pitchFamily="34" charset="0"/>
              </a:rPr>
              <a:t>machines,based</a:t>
            </a:r>
            <a:r>
              <a:rPr lang="en-US" sz="2000" dirty="0">
                <a:solidFill>
                  <a:schemeClr val="tx1"/>
                </a:solidFill>
                <a:latin typeface="Arial" panose="020B0604020202020204" pitchFamily="34" charset="0"/>
                <a:cs typeface="Arial" panose="020B0604020202020204" pitchFamily="34" charset="0"/>
              </a:rPr>
              <a:t> on the give inputs.</a:t>
            </a:r>
          </a:p>
          <a:p>
            <a:pPr>
              <a:buFont typeface="+mj-lt"/>
              <a:buAutoNum type="arabicPeriod"/>
            </a:pPr>
            <a:r>
              <a:rPr lang="en-US" sz="2000" dirty="0">
                <a:solidFill>
                  <a:schemeClr val="tx1"/>
                </a:solidFill>
                <a:latin typeface="Arial" panose="020B0604020202020204" pitchFamily="34" charset="0"/>
                <a:cs typeface="Arial" panose="020B0604020202020204" pitchFamily="34" charset="0"/>
              </a:rPr>
              <a:t>Deployment on IBM Watson Studio ensured scalability and accessibility with real-time prediction along with the confidence level in percentages .</a:t>
            </a:r>
          </a:p>
          <a:p>
            <a:pPr>
              <a:buFont typeface="+mj-lt"/>
              <a:buAutoNum type="arabicPeriod"/>
            </a:pPr>
            <a:r>
              <a:rPr lang="en-US" sz="2000" dirty="0">
                <a:solidFill>
                  <a:schemeClr val="tx1"/>
                </a:solidFill>
                <a:latin typeface="Arial" panose="020B0604020202020204" pitchFamily="34" charset="0"/>
                <a:cs typeface="Arial" panose="020B0604020202020204" pitchFamily="34" charset="0"/>
              </a:rPr>
              <a:t>Challenges faced included maintaining model performance during deployment.</a:t>
            </a:r>
          </a:p>
          <a:p>
            <a:pPr>
              <a:buFont typeface="+mj-lt"/>
              <a:buAutoNum type="arabicPeriod"/>
            </a:pPr>
            <a:r>
              <a:rPr lang="en-US" sz="2000" dirty="0">
                <a:solidFill>
                  <a:schemeClr val="tx1"/>
                </a:solidFill>
                <a:latin typeface="Arial" panose="020B0604020202020204" pitchFamily="34" charset="0"/>
                <a:cs typeface="Arial" panose="020B0604020202020204" pitchFamily="34" charset="0"/>
              </a:rPr>
              <a:t>Overall, the solution demonstrates how machine learning and cloud platforms can drive cost-effective and reliable industrial operations.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305561"/>
            <a:ext cx="11029615" cy="4673324"/>
          </a:xfrm>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Implement Auto ML to enhance model accuracy and automate feature selection for improved failure prediction.</a:t>
            </a:r>
          </a:p>
          <a:p>
            <a:r>
              <a:rPr lang="en-US" sz="2000" b="1" dirty="0">
                <a:solidFill>
                  <a:schemeClr val="tx1"/>
                </a:solidFill>
                <a:latin typeface="Arial" panose="020B0604020202020204" pitchFamily="34" charset="0"/>
                <a:cs typeface="Arial" panose="020B0604020202020204" pitchFamily="34" charset="0"/>
              </a:rPr>
              <a:t>Dashboard Integration</a:t>
            </a:r>
            <a:r>
              <a:rPr lang="en-US" sz="2000" dirty="0">
                <a:solidFill>
                  <a:schemeClr val="tx1"/>
                </a:solidFill>
                <a:latin typeface="Arial" panose="020B0604020202020204" pitchFamily="34" charset="0"/>
                <a:cs typeface="Arial" panose="020B0604020202020204" pitchFamily="34" charset="0"/>
              </a:rPr>
              <a:t>: Develop an interactive dashboard for operators to monitor predictions and machine health in real-time.</a:t>
            </a:r>
          </a:p>
          <a:p>
            <a:r>
              <a:rPr lang="en-US" sz="2000" b="1" dirty="0">
                <a:solidFill>
                  <a:schemeClr val="tx1"/>
                </a:solidFill>
                <a:latin typeface="Arial" panose="020B0604020202020204" pitchFamily="34" charset="0"/>
                <a:cs typeface="Arial" panose="020B0604020202020204" pitchFamily="34" charset="0"/>
              </a:rPr>
              <a:t>Industry Application</a:t>
            </a:r>
            <a:r>
              <a:rPr lang="en-US" sz="2000" dirty="0">
                <a:solidFill>
                  <a:schemeClr val="tx1"/>
                </a:solidFill>
                <a:latin typeface="Arial" panose="020B0604020202020204" pitchFamily="34" charset="0"/>
                <a:cs typeface="Arial" panose="020B0604020202020204" pitchFamily="34" charset="0"/>
              </a:rPr>
              <a:t>: Expand the predictive maintenance system for use in automotive, energy, and aviation sectors.</a:t>
            </a:r>
          </a:p>
          <a:p>
            <a:r>
              <a:rPr lang="en-US" sz="2000" b="1" dirty="0">
                <a:solidFill>
                  <a:schemeClr val="tx1"/>
                </a:solidFill>
                <a:latin typeface="Arial" panose="020B0604020202020204" pitchFamily="34" charset="0"/>
                <a:cs typeface="Arial" panose="020B0604020202020204" pitchFamily="34" charset="0"/>
              </a:rPr>
              <a:t>Smarter Models</a:t>
            </a:r>
            <a:r>
              <a:rPr lang="en-US" sz="2000" dirty="0">
                <a:solidFill>
                  <a:schemeClr val="tx1"/>
                </a:solidFill>
                <a:latin typeface="Arial" panose="020B0604020202020204" pitchFamily="34" charset="0"/>
                <a:cs typeface="Arial" panose="020B0604020202020204" pitchFamily="34" charset="0"/>
              </a:rPr>
              <a:t>: Use </a:t>
            </a:r>
            <a:r>
              <a:rPr lang="en-US" sz="2000" dirty="0" err="1">
                <a:solidFill>
                  <a:schemeClr val="tx1"/>
                </a:solidFill>
                <a:latin typeface="Arial" panose="020B0604020202020204" pitchFamily="34" charset="0"/>
                <a:cs typeface="Arial" panose="020B0604020202020204" pitchFamily="34" charset="0"/>
              </a:rPr>
              <a:t>AutoML</a:t>
            </a:r>
            <a:r>
              <a:rPr lang="en-US" sz="2000" dirty="0">
                <a:solidFill>
                  <a:schemeClr val="tx1"/>
                </a:solidFill>
                <a:latin typeface="Arial" panose="020B0604020202020204" pitchFamily="34" charset="0"/>
                <a:cs typeface="Arial" panose="020B0604020202020204" pitchFamily="34" charset="0"/>
              </a:rPr>
              <a:t> to make the system better at predicting failures with less manual work.</a:t>
            </a:r>
          </a:p>
          <a:p>
            <a:r>
              <a:rPr lang="en-US" sz="2000" b="1" dirty="0">
                <a:solidFill>
                  <a:schemeClr val="tx1"/>
                </a:solidFill>
                <a:latin typeface="Arial" panose="020B0604020202020204" pitchFamily="34" charset="0"/>
                <a:cs typeface="Arial" panose="020B0604020202020204" pitchFamily="34" charset="0"/>
              </a:rPr>
              <a:t>Easy Monitoring Tool</a:t>
            </a:r>
            <a:r>
              <a:rPr lang="en-US" sz="2000" dirty="0">
                <a:solidFill>
                  <a:schemeClr val="tx1"/>
                </a:solidFill>
                <a:latin typeface="Arial" panose="020B0604020202020204" pitchFamily="34" charset="0"/>
                <a:cs typeface="Arial" panose="020B0604020202020204" pitchFamily="34" charset="0"/>
              </a:rPr>
              <a:t>: Will Build a clear, user-friendly screen for workers to see machine status and predictions at a glance.</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1600"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73692"/>
            <a:ext cx="11029615" cy="4673324"/>
          </a:xfrm>
        </p:spPr>
        <p:txBody>
          <a:bodyPr>
            <a:normAutofit/>
          </a:bodyPr>
          <a:lstStyle/>
          <a:p>
            <a:pPr marL="0" indent="0">
              <a:buNone/>
            </a:pPr>
            <a:r>
              <a:rPr lang="en-IN" sz="2000" dirty="0">
                <a:solidFill>
                  <a:schemeClr val="tx1"/>
                </a:solidFill>
                <a:latin typeface="Arial" panose="020B0604020202020204" pitchFamily="34" charset="0"/>
                <a:cs typeface="Arial" panose="020B0604020202020204" pitchFamily="34" charset="0"/>
              </a:rPr>
              <a:t>This project is being carried out under the leadership and mentorship of </a:t>
            </a:r>
            <a:r>
              <a:rPr lang="en-IN" sz="2000" dirty="0" err="1">
                <a:solidFill>
                  <a:schemeClr val="tx1"/>
                </a:solidFill>
                <a:latin typeface="Arial" panose="020B0604020202020204" pitchFamily="34" charset="0"/>
                <a:cs typeface="Arial" panose="020B0604020202020204" pitchFamily="34" charset="0"/>
              </a:rPr>
              <a:t>Edunet</a:t>
            </a:r>
            <a:r>
              <a:rPr lang="en-IN" sz="2000" dirty="0">
                <a:solidFill>
                  <a:schemeClr val="tx1"/>
                </a:solidFill>
                <a:latin typeface="Arial" panose="020B0604020202020204" pitchFamily="34" charset="0"/>
                <a:cs typeface="Arial" panose="020B0604020202020204" pitchFamily="34" charset="0"/>
              </a:rPr>
              <a:t> Foundation and IBM Cloud:</a:t>
            </a:r>
          </a:p>
          <a:p>
            <a:pPr marL="0" indent="0">
              <a:buNone/>
            </a:pPr>
            <a:r>
              <a:rPr lang="en-IN" sz="2000" dirty="0">
                <a:solidFill>
                  <a:schemeClr val="tx1"/>
                </a:solidFill>
                <a:latin typeface="Arial" panose="020B0604020202020204" pitchFamily="34" charset="0"/>
                <a:cs typeface="Arial" panose="020B0604020202020204" pitchFamily="34" charset="0"/>
              </a:rPr>
              <a:t> </a:t>
            </a:r>
          </a:p>
          <a:p>
            <a:pPr>
              <a:buFont typeface="+mj-lt"/>
              <a:buAutoNum type="arabicPeriod"/>
            </a:pPr>
            <a:r>
              <a:rPr lang="en-IN" sz="2000" dirty="0">
                <a:solidFill>
                  <a:schemeClr val="tx1"/>
                </a:solidFill>
                <a:latin typeface="Arial" panose="020B0604020202020204" pitchFamily="34" charset="0"/>
                <a:cs typeface="Arial" panose="020B0604020202020204" pitchFamily="34" charset="0"/>
              </a:rPr>
              <a:t>IBM Cloud Services</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https://www.ibm.com/cloud</a:t>
            </a:r>
          </a:p>
          <a:p>
            <a:pPr>
              <a:buFont typeface="+mj-lt"/>
              <a:buAutoNum type="arabicPeriod"/>
            </a:pPr>
            <a:r>
              <a:rPr lang="en-IN" sz="2000" dirty="0">
                <a:solidFill>
                  <a:schemeClr val="tx1"/>
                </a:solidFill>
                <a:latin typeface="Arial" panose="020B0604020202020204" pitchFamily="34" charset="0"/>
                <a:cs typeface="Arial" panose="020B0604020202020204" pitchFamily="34" charset="0"/>
              </a:rPr>
              <a:t>IBM Watson Studio</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https://www.ibm.com/cloud/watson-studio</a:t>
            </a:r>
          </a:p>
          <a:p>
            <a:pPr>
              <a:buFont typeface="+mj-lt"/>
              <a:buAutoNum type="arabicPeriod"/>
            </a:pPr>
            <a:r>
              <a:rPr lang="en-IN" sz="2000" dirty="0">
                <a:solidFill>
                  <a:schemeClr val="tx1"/>
                </a:solidFill>
                <a:latin typeface="Arial" panose="020B0604020202020204" pitchFamily="34" charset="0"/>
                <a:cs typeface="Arial" panose="020B0604020202020204" pitchFamily="34" charset="0"/>
              </a:rPr>
              <a:t>IBM Cloud Object Storage</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https://www.ibm.com/cloud/object-storage</a:t>
            </a:r>
          </a:p>
          <a:p>
            <a:pPr>
              <a:buFont typeface="+mj-lt"/>
              <a:buAutoNum type="arabicPeriod"/>
            </a:pPr>
            <a:r>
              <a:rPr lang="en-IN" sz="2000" dirty="0">
                <a:solidFill>
                  <a:schemeClr val="tx1"/>
                </a:solidFill>
                <a:latin typeface="Arial" panose="020B0604020202020204" pitchFamily="34" charset="0"/>
                <a:cs typeface="Arial" panose="020B0604020202020204" pitchFamily="34" charset="0"/>
              </a:rPr>
              <a:t>Kaggle Dataset on Power System Faults</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https://www.kaggle.com</a:t>
            </a:r>
          </a:p>
          <a:p>
            <a:pPr marL="305435" indent="-305435"/>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EC992DE4-8287-4F4E-9DEF-2E429C540D6E}"/>
              </a:ext>
            </a:extLst>
          </p:cNvPr>
          <p:cNvPicPr>
            <a:picLocks noChangeAspect="1"/>
          </p:cNvPicPr>
          <p:nvPr/>
        </p:nvPicPr>
        <p:blipFill>
          <a:blip r:embed="rId2"/>
          <a:stretch>
            <a:fillRect/>
          </a:stretch>
        </p:blipFill>
        <p:spPr>
          <a:xfrm>
            <a:off x="895370" y="1348861"/>
            <a:ext cx="9191165" cy="496753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0AF9DF16-9B01-4AFE-B9E9-E4E644C7BBF6}"/>
              </a:ext>
            </a:extLst>
          </p:cNvPr>
          <p:cNvPicPr>
            <a:picLocks noChangeAspect="1"/>
          </p:cNvPicPr>
          <p:nvPr/>
        </p:nvPicPr>
        <p:blipFill>
          <a:blip r:embed="rId2"/>
          <a:stretch>
            <a:fillRect/>
          </a:stretch>
        </p:blipFill>
        <p:spPr>
          <a:xfrm>
            <a:off x="778139" y="1415699"/>
            <a:ext cx="9252125" cy="484442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2044232" y="1429400"/>
            <a:ext cx="11029615" cy="4673324"/>
          </a:xfrm>
        </p:spPr>
        <p:txBody>
          <a:bodyPr/>
          <a:lstStyle/>
          <a:p>
            <a:r>
              <a:rPr lang="en-IN" dirty="0" err="1"/>
              <a:t>creenshot</a:t>
            </a:r>
            <a:r>
              <a:rPr lang="en-IN" dirty="0"/>
              <a:t>/ </a:t>
            </a:r>
            <a:r>
              <a:rPr lang="en-IN" dirty="0" err="1"/>
              <a:t>credly</a:t>
            </a:r>
            <a:r>
              <a:rPr lang="en-IN" dirty="0"/>
              <a:t> (</a:t>
            </a:r>
            <a:r>
              <a:rPr lang="en-IN" dirty="0" err="1"/>
              <a:t>certificateRAG</a:t>
            </a:r>
            <a:r>
              <a:rPr lang="en-IN" dirty="0"/>
              <a:t> Lab)</a:t>
            </a:r>
          </a:p>
        </p:txBody>
      </p:sp>
      <p:pic>
        <p:nvPicPr>
          <p:cNvPr id="9" name="Picture 8">
            <a:extLst>
              <a:ext uri="{FF2B5EF4-FFF2-40B4-BE49-F238E27FC236}">
                <a16:creationId xmlns:a16="http://schemas.microsoft.com/office/drawing/2014/main" id="{6EAFC087-609F-46FF-9336-16F923366F0A}"/>
              </a:ext>
            </a:extLst>
          </p:cNvPr>
          <p:cNvPicPr>
            <a:picLocks noChangeAspect="1"/>
          </p:cNvPicPr>
          <p:nvPr/>
        </p:nvPicPr>
        <p:blipFill>
          <a:blip r:embed="rId2"/>
          <a:stretch>
            <a:fillRect/>
          </a:stretch>
        </p:blipFill>
        <p:spPr>
          <a:xfrm rot="5400000">
            <a:off x="3013135" y="-566856"/>
            <a:ext cx="4890125" cy="866583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solidFill>
                <a:latin typeface="Arial"/>
                <a:ea typeface="+mn-lt"/>
                <a:cs typeface="Arial"/>
              </a:rPr>
              <a:t>  </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(Output Image)</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solidFill>
                <a:schemeClr val="tx1"/>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534248"/>
            <a:ext cx="11029615" cy="4673324"/>
          </a:xfrm>
        </p:spPr>
        <p:txBody>
          <a:bodyPr>
            <a:normAutofit/>
          </a:bodyPr>
          <a:lstStyle/>
          <a:p>
            <a:pPr marL="0" indent="0">
              <a:buNone/>
            </a:pPr>
            <a:r>
              <a:rPr lang="en-US" sz="2400" b="0" i="0" u="none" strike="noStrike" baseline="0" dirty="0">
                <a:solidFill>
                  <a:schemeClr val="tx1"/>
                </a:solidFill>
                <a:latin typeface="Arial" panose="020B0604020202020204" pitchFamily="34" charset="0"/>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2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978"/>
            <a:ext cx="11613485" cy="5563973"/>
          </a:xfrm>
        </p:spPr>
        <p:txBody>
          <a:bodyPr vert="horz" lIns="91440" tIns="45720" rIns="91440" bIns="45720" rtlCol="0" anchor="ctr">
            <a:noAutofit/>
          </a:bodyPr>
          <a:lstStyle/>
          <a:p>
            <a:pPr marL="305435" indent="-305435"/>
            <a:endParaRPr lang="en-IN" sz="1400" b="1" dirty="0">
              <a:solidFill>
                <a:schemeClr val="tx1"/>
              </a:solidFill>
              <a:latin typeface="Arial" panose="020B0604020202020204" pitchFamily="34" charset="0"/>
              <a:cs typeface="Arial" panose="020B0604020202020204" pitchFamily="34" charset="0"/>
            </a:endParaRPr>
          </a:p>
          <a:p>
            <a:pPr marL="305435" indent="-305435"/>
            <a:r>
              <a:rPr lang="en-US" sz="1400" b="1" dirty="0">
                <a:solidFill>
                  <a:schemeClr val="tx1"/>
                </a:solidFill>
                <a:latin typeface="Arial" panose="020B0604020202020204" pitchFamily="34" charset="0"/>
                <a:ea typeface="+mn-lt"/>
                <a:cs typeface="Arial" panose="020B0604020202020204" pitchFamily="34" charset="0"/>
              </a:rPr>
              <a:t>Developed a machine learning model that identifies the failure type in machinery using the dataset provided. The model will process all the key measurements to identity the type of failure rapidly and accurately. This classification will help detect fault in machinery based on certain conditions and assist in improving the Machineries.</a:t>
            </a:r>
          </a:p>
          <a:p>
            <a:pPr marL="305435" indent="-305435"/>
            <a:r>
              <a:rPr lang="en-IN" sz="1400" b="1" dirty="0">
                <a:solidFill>
                  <a:schemeClr val="tx1"/>
                </a:solidFill>
                <a:latin typeface="Arial" panose="020B0604020202020204" pitchFamily="34" charset="0"/>
                <a:ea typeface="+mn-lt"/>
                <a:cs typeface="Arial" panose="020B0604020202020204" pitchFamily="34" charset="0"/>
              </a:rPr>
              <a:t>Key components:</a:t>
            </a:r>
            <a:endParaRPr lang="en-IN" sz="1400" b="1" dirty="0">
              <a:solidFill>
                <a:schemeClr val="tx1"/>
              </a:solidFill>
              <a:latin typeface="Arial" panose="020B0604020202020204" pitchFamily="34" charset="0"/>
              <a:cs typeface="Arial" panose="020B0604020202020204" pitchFamily="34" charset="0"/>
            </a:endParaRPr>
          </a:p>
          <a:p>
            <a:pPr marL="305435" indent="-305435"/>
            <a:r>
              <a:rPr lang="en-IN" sz="1400" b="1" dirty="0">
                <a:solidFill>
                  <a:schemeClr val="tx1"/>
                </a:solidFill>
                <a:latin typeface="Arial" panose="020B0604020202020204" pitchFamily="34" charset="0"/>
                <a:ea typeface="+mn-lt"/>
                <a:cs typeface="Arial" panose="020B0604020202020204" pitchFamily="34" charset="0"/>
              </a:rPr>
              <a:t>Data Collection: </a:t>
            </a:r>
            <a:r>
              <a:rPr lang="en-US" sz="1400" b="1" dirty="0">
                <a:solidFill>
                  <a:schemeClr val="tx1"/>
                </a:solidFill>
                <a:latin typeface="Arial" panose="020B0604020202020204" pitchFamily="34" charset="0"/>
                <a:ea typeface="+mn-lt"/>
                <a:cs typeface="Arial" panose="020B0604020202020204" pitchFamily="34" charset="0"/>
              </a:rPr>
              <a:t>Use the Kaggle dataset on Industrial Machine Failure. </a:t>
            </a:r>
            <a:endParaRPr lang="en-IN" sz="1400" b="1" dirty="0">
              <a:solidFill>
                <a:schemeClr val="tx1"/>
              </a:solidFill>
              <a:latin typeface="Arial" panose="020B0604020202020204" pitchFamily="34" charset="0"/>
              <a:cs typeface="Arial" panose="020B0604020202020204" pitchFamily="34" charset="0"/>
            </a:endParaRPr>
          </a:p>
          <a:p>
            <a:pPr marL="305435" indent="-305435"/>
            <a:r>
              <a:rPr lang="en-IN" sz="1400" b="1" dirty="0">
                <a:solidFill>
                  <a:schemeClr val="tx1"/>
                </a:solidFill>
                <a:latin typeface="Arial" panose="020B0604020202020204" pitchFamily="34" charset="0"/>
                <a:ea typeface="+mn-lt"/>
                <a:cs typeface="Arial" panose="020B0604020202020204" pitchFamily="34" charset="0"/>
              </a:rPr>
              <a:t>Data Pre-processing: </a:t>
            </a:r>
            <a:r>
              <a:rPr lang="en-US" sz="1400" b="1" dirty="0">
                <a:solidFill>
                  <a:schemeClr val="tx1"/>
                </a:solidFill>
                <a:latin typeface="Arial" panose="020B0604020202020204" pitchFamily="34" charset="0"/>
                <a:ea typeface="+mn-lt"/>
                <a:cs typeface="Arial" panose="020B0604020202020204" pitchFamily="34" charset="0"/>
              </a:rPr>
              <a:t>Clean and normalize the dataset.</a:t>
            </a:r>
            <a:endParaRPr lang="en-IN" sz="1400" b="1" dirty="0">
              <a:solidFill>
                <a:schemeClr val="tx1"/>
              </a:solidFill>
              <a:latin typeface="Arial" panose="020B0604020202020204" pitchFamily="34" charset="0"/>
              <a:cs typeface="Arial" panose="020B0604020202020204" pitchFamily="34" charset="0"/>
            </a:endParaRPr>
          </a:p>
          <a:p>
            <a:pPr marL="305435" indent="-305435"/>
            <a:r>
              <a:rPr lang="en-IN" sz="1400" b="1" dirty="0">
                <a:solidFill>
                  <a:schemeClr val="tx1"/>
                </a:solidFill>
                <a:latin typeface="Arial" panose="020B0604020202020204" pitchFamily="34" charset="0"/>
                <a:ea typeface="+mn-lt"/>
                <a:cs typeface="Arial" panose="020B0604020202020204" pitchFamily="34" charset="0"/>
              </a:rPr>
              <a:t>Machine Learning Algorithm:</a:t>
            </a:r>
            <a:endParaRPr lang="en-IN" sz="1400" b="1" dirty="0">
              <a:solidFill>
                <a:schemeClr val="tx1"/>
              </a:solidFill>
              <a:latin typeface="Arial" panose="020B0604020202020204" pitchFamily="34" charset="0"/>
              <a:cs typeface="Arial" panose="020B0604020202020204" pitchFamily="34" charset="0"/>
            </a:endParaRPr>
          </a:p>
          <a:p>
            <a:pPr marL="629920" lvl="1" indent="-305435"/>
            <a:r>
              <a:rPr lang="en-IN" b="1" dirty="0">
                <a:solidFill>
                  <a:schemeClr val="tx1"/>
                </a:solidFill>
                <a:latin typeface="Arial" panose="020B0604020202020204" pitchFamily="34" charset="0"/>
                <a:ea typeface="+mn-lt"/>
                <a:cs typeface="Arial" panose="020B0604020202020204" pitchFamily="34" charset="0"/>
              </a:rPr>
              <a:t>Implemented a machine learning algorithm, such as forecasting model to predict maintenance of industrial machinery based on historical patterns.(Rando Forest Classifier).</a:t>
            </a:r>
            <a:endParaRPr lang="en-IN" b="1" dirty="0">
              <a:solidFill>
                <a:schemeClr val="tx1"/>
              </a:solidFill>
              <a:latin typeface="Arial" panose="020B0604020202020204" pitchFamily="34" charset="0"/>
              <a:cs typeface="Arial" panose="020B0604020202020204" pitchFamily="34" charset="0"/>
            </a:endParaRPr>
          </a:p>
          <a:p>
            <a:pPr marL="629920" lvl="1" indent="-305435"/>
            <a:r>
              <a:rPr lang="en-IN" b="1" dirty="0">
                <a:solidFill>
                  <a:schemeClr val="tx1"/>
                </a:solidFill>
                <a:latin typeface="Arial" panose="020B0604020202020204" pitchFamily="34" charset="0"/>
                <a:ea typeface="+mn-lt"/>
                <a:cs typeface="Arial" panose="020B0604020202020204" pitchFamily="34" charset="0"/>
              </a:rPr>
              <a:t>Considered factors like Air temperature, Process temperature, Rotational speed, Torque, Tool wear and target or prediction accuracy.</a:t>
            </a:r>
            <a:endParaRPr lang="en-IN" b="1" dirty="0">
              <a:solidFill>
                <a:schemeClr val="tx1"/>
              </a:solidFill>
              <a:latin typeface="Arial" panose="020B0604020202020204" pitchFamily="34" charset="0"/>
              <a:cs typeface="Arial" panose="020B0604020202020204" pitchFamily="34" charset="0"/>
            </a:endParaRPr>
          </a:p>
          <a:p>
            <a:pPr marL="305435" indent="-305435"/>
            <a:r>
              <a:rPr lang="en-IN" sz="1400" b="1" dirty="0">
                <a:solidFill>
                  <a:schemeClr val="tx1"/>
                </a:solidFill>
                <a:latin typeface="Arial" panose="020B0604020202020204" pitchFamily="34" charset="0"/>
                <a:ea typeface="+mn-lt"/>
                <a:cs typeface="Arial" panose="020B0604020202020204" pitchFamily="34" charset="0"/>
              </a:rPr>
              <a:t>Deployment:</a:t>
            </a:r>
            <a:endParaRPr lang="en-IN" sz="1400" b="1" dirty="0">
              <a:solidFill>
                <a:schemeClr val="tx1"/>
              </a:solidFill>
              <a:latin typeface="Arial" panose="020B0604020202020204" pitchFamily="34" charset="0"/>
              <a:cs typeface="Arial" panose="020B0604020202020204" pitchFamily="34" charset="0"/>
            </a:endParaRPr>
          </a:p>
          <a:p>
            <a:pPr marL="629920" lvl="1" indent="-305435"/>
            <a:r>
              <a:rPr lang="en-IN" b="1" dirty="0">
                <a:solidFill>
                  <a:schemeClr val="tx1"/>
                </a:solidFill>
                <a:latin typeface="Arial" panose="020B0604020202020204" pitchFamily="34" charset="0"/>
                <a:ea typeface="+mn-lt"/>
                <a:cs typeface="Arial" panose="020B0604020202020204" pitchFamily="34" charset="0"/>
              </a:rPr>
              <a:t>Deployed using cloud technology.</a:t>
            </a:r>
          </a:p>
          <a:p>
            <a:pPr marL="629920" lvl="1" indent="-305435"/>
            <a:r>
              <a:rPr lang="en-IN" b="1" dirty="0">
                <a:solidFill>
                  <a:schemeClr val="tx1"/>
                </a:solidFill>
                <a:latin typeface="Arial" panose="020B0604020202020204" pitchFamily="34" charset="0"/>
                <a:ea typeface="+mn-lt"/>
                <a:cs typeface="Arial" panose="020B0604020202020204" pitchFamily="34" charset="0"/>
              </a:rPr>
              <a:t>Used the IBM Cloud to deploy the solution on a scalable and reliable platform, considering factors like server infrastructure, response time, and user accessibility.</a:t>
            </a:r>
            <a:endParaRPr lang="en-IN" b="1" dirty="0">
              <a:solidFill>
                <a:schemeClr val="tx1"/>
              </a:solidFill>
              <a:latin typeface="Arial" panose="020B0604020202020204" pitchFamily="34" charset="0"/>
              <a:cs typeface="Arial" panose="020B0604020202020204" pitchFamily="34" charset="0"/>
            </a:endParaRPr>
          </a:p>
          <a:p>
            <a:pPr marL="305435" indent="-305435"/>
            <a:r>
              <a:rPr lang="en-IN" sz="1400" b="1" dirty="0">
                <a:solidFill>
                  <a:schemeClr val="tx1"/>
                </a:solidFill>
                <a:latin typeface="Arial" panose="020B0604020202020204" pitchFamily="34" charset="0"/>
                <a:ea typeface="+mn-lt"/>
                <a:cs typeface="Arial" panose="020B0604020202020204" pitchFamily="34" charset="0"/>
              </a:rPr>
              <a:t>Evaluation:</a:t>
            </a:r>
            <a:endParaRPr lang="en-IN" sz="1400" b="1" dirty="0">
              <a:solidFill>
                <a:schemeClr val="tx1"/>
              </a:solidFill>
              <a:latin typeface="Arial" panose="020B0604020202020204" pitchFamily="34" charset="0"/>
              <a:cs typeface="Arial" panose="020B0604020202020204" pitchFamily="34" charset="0"/>
            </a:endParaRPr>
          </a:p>
          <a:p>
            <a:pPr marL="629920" lvl="1" indent="-305435"/>
            <a:r>
              <a:rPr lang="en-US" b="1" dirty="0">
                <a:solidFill>
                  <a:schemeClr val="tx1"/>
                </a:solidFill>
                <a:latin typeface="Arial" panose="020B0604020202020204" pitchFamily="34" charset="0"/>
                <a:ea typeface="+mn-lt"/>
                <a:cs typeface="Arial" panose="020B0604020202020204" pitchFamily="34" charset="0"/>
              </a:rPr>
              <a:t>Validated the model using accuracy and predictive strength.</a:t>
            </a:r>
          </a:p>
          <a:p>
            <a:pPr marL="629920" lvl="1" indent="-305435"/>
            <a:r>
              <a:rPr lang="en-IN" b="1" dirty="0">
                <a:solidFill>
                  <a:schemeClr val="tx1"/>
                </a:solidFill>
                <a:latin typeface="Arial" panose="020B0604020202020204" pitchFamily="34" charset="0"/>
                <a:ea typeface="+mn-lt"/>
                <a:cs typeface="Arial" panose="020B0604020202020204" pitchFamily="34" charset="0"/>
              </a:rPr>
              <a:t>Continuous monitoring of prediction accuracy.</a:t>
            </a:r>
            <a:endParaRPr lang="en-IN" b="1" dirty="0">
              <a:solidFill>
                <a:schemeClr val="tx1"/>
              </a:solidFill>
              <a:latin typeface="Arial" panose="020B0604020202020204" pitchFamily="34" charset="0"/>
              <a:cs typeface="Arial" panose="020B0604020202020204" pitchFamily="34" charset="0"/>
            </a:endParaRPr>
          </a:p>
          <a:p>
            <a:pPr marL="0" indent="0">
              <a:buNone/>
            </a:pP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dirty="0">
                <a:solidFill>
                  <a:schemeClr val="tx1"/>
                </a:solidFill>
                <a:latin typeface="Arial" panose="020B0604020202020204" pitchFamily="34" charset="0"/>
                <a:ea typeface="+mn-lt"/>
                <a:cs typeface="Arial" panose="020B0604020202020204" pitchFamily="34" charset="0"/>
              </a:rPr>
              <a:t>The "System Approach" section outlines the overall strategy and methodology for developing predictive model and implementing the type of f</a:t>
            </a:r>
            <a:r>
              <a:rPr lang="en-IN" sz="2000" dirty="0">
                <a:solidFill>
                  <a:schemeClr val="tx1"/>
                </a:solidFill>
                <a:latin typeface="Arial" panose="020B0604020202020204" pitchFamily="34" charset="0"/>
                <a:cs typeface="Arial" panose="020B0604020202020204" pitchFamily="34" charset="0"/>
              </a:rPr>
              <a:t>ailure in machinery </a:t>
            </a:r>
            <a:r>
              <a:rPr lang="en-IN" sz="2000" dirty="0">
                <a:solidFill>
                  <a:schemeClr val="tx1"/>
                </a:solidFill>
                <a:latin typeface="Arial" panose="020B0604020202020204" pitchFamily="34" charset="0"/>
                <a:ea typeface="+mn-lt"/>
                <a:cs typeface="Arial" panose="020B0604020202020204" pitchFamily="34" charset="0"/>
              </a:rPr>
              <a:t>. Here's a suggested structure for this section:</a:t>
            </a:r>
          </a:p>
          <a:p>
            <a:pPr marL="0" indent="0">
              <a:buNone/>
            </a:pPr>
            <a:endParaRPr lang="en-US" dirty="0">
              <a:solidFill>
                <a:schemeClr val="tx1"/>
              </a:solidFill>
              <a:latin typeface="Arial" panose="020B0604020202020204" pitchFamily="34" charset="0"/>
              <a:cs typeface="Arial" panose="020B0604020202020204" pitchFamily="34" charset="0"/>
            </a:endParaRPr>
          </a:p>
          <a:p>
            <a:pPr marL="305435" indent="-305435"/>
            <a:r>
              <a:rPr lang="en-IN" sz="2000" dirty="0">
                <a:solidFill>
                  <a:schemeClr val="tx1"/>
                </a:solidFill>
                <a:latin typeface="Arial" panose="020B0604020202020204" pitchFamily="34" charset="0"/>
                <a:cs typeface="Arial" panose="020B0604020202020204" pitchFamily="34" charset="0"/>
              </a:rPr>
              <a:t>System requirements:</a:t>
            </a:r>
          </a:p>
          <a:p>
            <a:pPr marL="305435" indent="-305435"/>
            <a:r>
              <a:rPr lang="en-IN" sz="2000" dirty="0">
                <a:solidFill>
                  <a:schemeClr val="tx1"/>
                </a:solidFill>
                <a:latin typeface="Arial" panose="020B0604020202020204" pitchFamily="34" charset="0"/>
                <a:cs typeface="Arial" panose="020B0604020202020204" pitchFamily="34" charset="0"/>
              </a:rPr>
              <a:t>IBM Cloud(Mandatory).</a:t>
            </a:r>
          </a:p>
          <a:p>
            <a:pPr marL="305435" indent="-305435"/>
            <a:r>
              <a:rPr lang="en-IN" sz="2000" dirty="0">
                <a:solidFill>
                  <a:schemeClr val="tx1"/>
                </a:solidFill>
                <a:latin typeface="Arial" panose="020B0604020202020204" pitchFamily="34" charset="0"/>
                <a:cs typeface="Arial" panose="020B0604020202020204" pitchFamily="34" charset="0"/>
              </a:rPr>
              <a:t>IBM Watson x studio for model development and deployment.</a:t>
            </a:r>
          </a:p>
          <a:p>
            <a:pPr marL="305435" indent="-305435"/>
            <a:r>
              <a:rPr lang="en-IN" sz="2000" dirty="0">
                <a:solidFill>
                  <a:schemeClr val="tx1"/>
                </a:solidFill>
                <a:latin typeface="Arial" panose="020B0604020202020204" pitchFamily="34" charset="0"/>
                <a:cs typeface="Arial" panose="020B0604020202020204" pitchFamily="34" charset="0"/>
              </a:rPr>
              <a:t>IBM cloud object storage for dataset handling.</a:t>
            </a:r>
          </a:p>
          <a:p>
            <a:pPr marL="305435" indent="-305435"/>
            <a:endParaRPr lang="en-IN" sz="1800" b="1" dirty="0">
              <a:solidFill>
                <a:schemeClr val="tx1"/>
              </a:solidFill>
              <a:latin typeface="Arial" panose="020B0604020202020204" pitchFamily="34" charset="0"/>
              <a:cs typeface="Arial" panose="020B0604020202020204" pitchFamily="34" charset="0"/>
            </a:endParaRPr>
          </a:p>
          <a:p>
            <a:pPr marL="305435" indent="-305435"/>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828765"/>
            <a:ext cx="11029616" cy="4615432"/>
          </a:xfrm>
        </p:spPr>
        <p:txBody>
          <a:bodyPr>
            <a:normAutofit/>
          </a:bodyPr>
          <a:lstStyle/>
          <a:p>
            <a:pPr marL="610235" lvl="1" indent="-285750"/>
            <a:r>
              <a:rPr lang="en-IN" sz="1800" b="1" dirty="0">
                <a:solidFill>
                  <a:schemeClr val="tx1"/>
                </a:solidFill>
                <a:latin typeface="Arial" panose="020B0604020202020204" pitchFamily="34" charset="0"/>
                <a:ea typeface="+mn-lt"/>
                <a:cs typeface="Arial" panose="020B0604020202020204" pitchFamily="34" charset="0"/>
              </a:rPr>
              <a:t>Algorithm Selection :</a:t>
            </a:r>
            <a:endParaRPr lang="en-IN" sz="1800" dirty="0">
              <a:solidFill>
                <a:schemeClr val="tx1"/>
              </a:solidFill>
              <a:latin typeface="Arial" panose="020B0604020202020204" pitchFamily="34" charset="0"/>
              <a:ea typeface="+mn-lt"/>
              <a:cs typeface="Arial" panose="020B0604020202020204" pitchFamily="34" charset="0"/>
            </a:endParaRPr>
          </a:p>
          <a:p>
            <a:pPr marL="610235" lvl="1" indent="-285750">
              <a:buFont typeface="Arial" panose="020B0604020202020204" pitchFamily="34" charset="0"/>
              <a:buChar char="•"/>
            </a:pPr>
            <a:r>
              <a:rPr lang="en-IN" sz="1800" dirty="0">
                <a:solidFill>
                  <a:schemeClr val="tx1"/>
                </a:solidFill>
                <a:latin typeface="Arial" panose="020B0604020202020204" pitchFamily="34" charset="0"/>
                <a:ea typeface="+mn-lt"/>
                <a:cs typeface="Arial" panose="020B0604020202020204" pitchFamily="34" charset="0"/>
              </a:rPr>
              <a:t>Random Forest Classifier which will </a:t>
            </a:r>
            <a:r>
              <a:rPr lang="en-US" sz="1800" dirty="0">
                <a:solidFill>
                  <a:schemeClr val="tx1"/>
                </a:solidFill>
                <a:effectLst/>
                <a:latin typeface="Arial" panose="020B0604020202020204" pitchFamily="34" charset="0"/>
                <a:cs typeface="Arial" panose="020B0604020202020204" pitchFamily="34" charset="0"/>
              </a:rPr>
              <a:t>use multiple decision trees to predict </a:t>
            </a:r>
            <a:r>
              <a:rPr lang="en-US" sz="1800" dirty="0" err="1">
                <a:solidFill>
                  <a:schemeClr val="tx1"/>
                </a:solidFill>
                <a:effectLst/>
                <a:latin typeface="Arial" panose="020B0604020202020204" pitchFamily="34" charset="0"/>
                <a:cs typeface="Arial" panose="020B0604020202020204" pitchFamily="34" charset="0"/>
              </a:rPr>
              <a:t>outcomes,like</a:t>
            </a:r>
            <a:r>
              <a:rPr lang="en-US" sz="1800" dirty="0">
                <a:solidFill>
                  <a:schemeClr val="tx1"/>
                </a:solidFill>
                <a:effectLst/>
                <a:latin typeface="Arial" panose="020B0604020202020204" pitchFamily="34" charset="0"/>
                <a:cs typeface="Arial" panose="020B0604020202020204" pitchFamily="34" charset="0"/>
              </a:rPr>
              <a:t> identifying types of machine failures.</a:t>
            </a:r>
            <a:endParaRPr lang="en-IN" sz="1800" dirty="0">
              <a:solidFill>
                <a:schemeClr val="tx1"/>
              </a:solidFill>
              <a:latin typeface="Arial" panose="020B0604020202020204" pitchFamily="34" charset="0"/>
              <a:ea typeface="+mn-lt"/>
              <a:cs typeface="Arial" panose="020B0604020202020204" pitchFamily="34" charset="0"/>
            </a:endParaRPr>
          </a:p>
          <a:p>
            <a:pPr marL="610235" lvl="1" indent="-285750"/>
            <a:r>
              <a:rPr lang="en-IN" sz="1800" b="1" dirty="0">
                <a:solidFill>
                  <a:schemeClr val="tx1"/>
                </a:solidFill>
                <a:latin typeface="Arial" panose="020B0604020202020204" pitchFamily="34" charset="0"/>
                <a:ea typeface="+mn-lt"/>
                <a:cs typeface="Arial" panose="020B0604020202020204" pitchFamily="34" charset="0"/>
              </a:rPr>
              <a:t>Data Input :</a:t>
            </a:r>
            <a:endParaRPr lang="en-IN" sz="1800" dirty="0">
              <a:solidFill>
                <a:schemeClr val="tx1"/>
              </a:solidFill>
              <a:latin typeface="Arial" panose="020B0604020202020204" pitchFamily="34" charset="0"/>
              <a:cs typeface="Arial" panose="020B0604020202020204" pitchFamily="34" charset="0"/>
            </a:endParaRPr>
          </a:p>
          <a:p>
            <a:pPr marL="629920" lvl="1" indent="-305435">
              <a:buFont typeface="Arial" panose="020B0604020202020204" pitchFamily="34" charset="0"/>
              <a:buChar char="•"/>
            </a:pPr>
            <a:r>
              <a:rPr lang="en-US" sz="1800" dirty="0">
                <a:solidFill>
                  <a:schemeClr val="tx1"/>
                </a:solidFill>
                <a:latin typeface="Arial" panose="020B0604020202020204" pitchFamily="34" charset="0"/>
                <a:ea typeface="+mn-lt"/>
                <a:cs typeface="Arial" panose="020B0604020202020204" pitchFamily="34" charset="0"/>
              </a:rPr>
              <a:t>Air temperature, Process temperature, Rotational speed, Torque, Tool wear and phasor measurements from the dataset.</a:t>
            </a:r>
          </a:p>
          <a:p>
            <a:pPr marL="610235" lvl="1" indent="-285750"/>
            <a:r>
              <a:rPr lang="en-IN" sz="1800" b="1" dirty="0">
                <a:solidFill>
                  <a:schemeClr val="tx1"/>
                </a:solidFill>
                <a:latin typeface="Arial" panose="020B0604020202020204" pitchFamily="34" charset="0"/>
                <a:ea typeface="+mn-lt"/>
                <a:cs typeface="Arial" panose="020B0604020202020204" pitchFamily="34" charset="0"/>
              </a:rPr>
              <a:t>  Training Process:</a:t>
            </a:r>
            <a:endParaRPr lang="en-IN" sz="1800" dirty="0">
              <a:solidFill>
                <a:schemeClr val="tx1"/>
              </a:solidFill>
              <a:latin typeface="Arial" panose="020B0604020202020204" pitchFamily="34" charset="0"/>
              <a:cs typeface="Arial" panose="020B0604020202020204" pitchFamily="34" charset="0"/>
            </a:endParaRPr>
          </a:p>
          <a:p>
            <a:pPr marL="629920" lvl="1" indent="-305435">
              <a:buFont typeface="Arial" panose="020B0604020202020204" pitchFamily="34" charset="0"/>
              <a:buChar char="•"/>
            </a:pPr>
            <a:r>
              <a:rPr lang="en-US" sz="1800" dirty="0">
                <a:solidFill>
                  <a:schemeClr val="tx1"/>
                </a:solidFill>
                <a:latin typeface="Arial" panose="020B0604020202020204" pitchFamily="34" charset="0"/>
                <a:ea typeface="+mn-lt"/>
                <a:cs typeface="Arial" panose="020B0604020202020204" pitchFamily="34" charset="0"/>
              </a:rPr>
              <a:t>Learning using labeled Failure types.</a:t>
            </a:r>
          </a:p>
          <a:p>
            <a:pPr marL="629920" lvl="1" indent="-305435"/>
            <a:r>
              <a:rPr lang="en-IN" sz="1800" b="1" dirty="0">
                <a:solidFill>
                  <a:schemeClr val="tx1"/>
                </a:solidFill>
                <a:latin typeface="Arial" panose="020B0604020202020204" pitchFamily="34" charset="0"/>
                <a:ea typeface="+mn-lt"/>
                <a:cs typeface="Arial" panose="020B0604020202020204" pitchFamily="34" charset="0"/>
              </a:rPr>
              <a:t>Prediction Process:</a:t>
            </a:r>
            <a:endParaRPr lang="en-IN" sz="1800" dirty="0">
              <a:solidFill>
                <a:schemeClr val="tx1"/>
              </a:solidFill>
              <a:latin typeface="Arial" panose="020B0604020202020204" pitchFamily="34" charset="0"/>
              <a:cs typeface="Arial" panose="020B0604020202020204" pitchFamily="34" charset="0"/>
            </a:endParaRPr>
          </a:p>
          <a:p>
            <a:pPr marL="629920" lvl="1" indent="-305435">
              <a:buFont typeface="Arial" panose="020B0604020202020204" pitchFamily="34" charset="0"/>
              <a:buChar char="•"/>
            </a:pPr>
            <a:r>
              <a:rPr lang="en-US" sz="1800" dirty="0">
                <a:solidFill>
                  <a:schemeClr val="tx1"/>
                </a:solidFill>
                <a:latin typeface="Arial" panose="020B0604020202020204" pitchFamily="34" charset="0"/>
                <a:ea typeface="+mn-lt"/>
                <a:cs typeface="Arial" panose="020B0604020202020204" pitchFamily="34" charset="0"/>
              </a:rPr>
              <a:t>Model deployed on IBM Watson Studio with pipeline 4 for accurate predictions</a:t>
            </a:r>
            <a:r>
              <a:rPr lang="en-IN" sz="1800" dirty="0">
                <a:solidFill>
                  <a:schemeClr val="tx1"/>
                </a:solidFill>
                <a:latin typeface="Arial" panose="020B0604020202020204" pitchFamily="34" charset="0"/>
                <a:ea typeface="+mn-lt"/>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40D38735-63FA-4C5C-AFB9-9C3A9FE9748D}"/>
              </a:ext>
            </a:extLst>
          </p:cNvPr>
          <p:cNvPicPr>
            <a:picLocks noGrp="1" noChangeAspect="1"/>
          </p:cNvPicPr>
          <p:nvPr>
            <p:ph idx="1"/>
          </p:nvPr>
        </p:nvPicPr>
        <p:blipFill>
          <a:blip r:embed="rId2"/>
          <a:stretch>
            <a:fillRect/>
          </a:stretch>
        </p:blipFill>
        <p:spPr>
          <a:xfrm>
            <a:off x="440348" y="1319967"/>
            <a:ext cx="11029950" cy="4835877"/>
          </a:xfrm>
          <a:prstGeom prst="rect">
            <a:avLst/>
          </a:prstGeom>
        </p:spPr>
      </p:pic>
    </p:spTree>
    <p:extLst>
      <p:ext uri="{BB962C8B-B14F-4D97-AF65-F5344CB8AC3E}">
        <p14:creationId xmlns:p14="http://schemas.microsoft.com/office/powerpoint/2010/main" val="224641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94E48871-7E7D-44ED-B62F-166377330093}"/>
              </a:ext>
            </a:extLst>
          </p:cNvPr>
          <p:cNvPicPr>
            <a:picLocks noGrp="1" noChangeAspect="1"/>
          </p:cNvPicPr>
          <p:nvPr>
            <p:ph idx="1"/>
          </p:nvPr>
        </p:nvPicPr>
        <p:blipFill>
          <a:blip r:embed="rId2"/>
          <a:stretch>
            <a:fillRect/>
          </a:stretch>
        </p:blipFill>
        <p:spPr>
          <a:xfrm>
            <a:off x="581192" y="1232452"/>
            <a:ext cx="10732270" cy="4923392"/>
          </a:xfrm>
        </p:spPr>
      </p:pic>
    </p:spTree>
    <p:extLst>
      <p:ext uri="{BB962C8B-B14F-4D97-AF65-F5344CB8AC3E}">
        <p14:creationId xmlns:p14="http://schemas.microsoft.com/office/powerpoint/2010/main" val="369954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74C707C9-9F9D-4CB2-9357-781D0235522D}"/>
              </a:ext>
            </a:extLst>
          </p:cNvPr>
          <p:cNvPicPr>
            <a:picLocks noGrp="1" noChangeAspect="1"/>
          </p:cNvPicPr>
          <p:nvPr>
            <p:ph idx="1"/>
          </p:nvPr>
        </p:nvPicPr>
        <p:blipFill>
          <a:blip r:embed="rId2"/>
          <a:stretch>
            <a:fillRect/>
          </a:stretch>
        </p:blipFill>
        <p:spPr>
          <a:xfrm>
            <a:off x="580858" y="1406091"/>
            <a:ext cx="11029950" cy="4038105"/>
          </a:xfrm>
        </p:spPr>
      </p:pic>
    </p:spTree>
    <p:extLst>
      <p:ext uri="{BB962C8B-B14F-4D97-AF65-F5344CB8AC3E}">
        <p14:creationId xmlns:p14="http://schemas.microsoft.com/office/powerpoint/2010/main" val="29441292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289</TotalTime>
  <Words>763</Words>
  <Application>Microsoft Office PowerPoint</Application>
  <PresentationFormat>Widescreen</PresentationFormat>
  <Paragraphs>83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Predictive Maintenance of Industrial Machinery </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SAHIL KADAM_B.SC DATA SCIENCE - 1</cp:lastModifiedBy>
  <cp:revision>34</cp:revision>
  <dcterms:created xsi:type="dcterms:W3CDTF">2021-05-26T16:50:10Z</dcterms:created>
  <dcterms:modified xsi:type="dcterms:W3CDTF">2025-07-29T17:43:07Z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