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731CF-0DDC-428D-9FF7-4E281EB29EA7}" v="2" dt="2025-02-16T13:47:11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kumar" userId="3365952093d83207" providerId="LiveId" clId="{03B731CF-0DDC-428D-9FF7-4E281EB29EA7}"/>
    <pc:docChg chg="undo custSel addSld modSld sldOrd">
      <pc:chgData name="suresh kumar" userId="3365952093d83207" providerId="LiveId" clId="{03B731CF-0DDC-428D-9FF7-4E281EB29EA7}" dt="2025-03-02T15:24:26.417" v="2522" actId="33524"/>
      <pc:docMkLst>
        <pc:docMk/>
      </pc:docMkLst>
      <pc:sldChg chg="modSp mod">
        <pc:chgData name="suresh kumar" userId="3365952093d83207" providerId="LiveId" clId="{03B731CF-0DDC-428D-9FF7-4E281EB29EA7}" dt="2025-02-16T14:14:44.323" v="2440" actId="20577"/>
        <pc:sldMkLst>
          <pc:docMk/>
          <pc:sldMk cId="3912800874" sldId="256"/>
        </pc:sldMkLst>
        <pc:spChg chg="mod">
          <ac:chgData name="suresh kumar" userId="3365952093d83207" providerId="LiveId" clId="{03B731CF-0DDC-428D-9FF7-4E281EB29EA7}" dt="2025-02-16T14:14:44.323" v="2440" actId="20577"/>
          <ac:spMkLst>
            <pc:docMk/>
            <pc:sldMk cId="3912800874" sldId="256"/>
            <ac:spMk id="2" creationId="{3ED1B2A0-0AD1-3210-21D4-6C95DB33EFAE}"/>
          </ac:spMkLst>
        </pc:spChg>
      </pc:sldChg>
      <pc:sldChg chg="modSp mod">
        <pc:chgData name="suresh kumar" userId="3365952093d83207" providerId="LiveId" clId="{03B731CF-0DDC-428D-9FF7-4E281EB29EA7}" dt="2025-03-02T15:24:26.417" v="2522" actId="33524"/>
        <pc:sldMkLst>
          <pc:docMk/>
          <pc:sldMk cId="1539913883" sldId="257"/>
        </pc:sldMkLst>
        <pc:spChg chg="mod">
          <ac:chgData name="suresh kumar" userId="3365952093d83207" providerId="LiveId" clId="{03B731CF-0DDC-428D-9FF7-4E281EB29EA7}" dt="2025-02-16T03:13:21.202" v="1428" actId="207"/>
          <ac:spMkLst>
            <pc:docMk/>
            <pc:sldMk cId="1539913883" sldId="257"/>
            <ac:spMk id="2" creationId="{BF5C41FE-D54B-0CFE-4370-CAF882C3AFAE}"/>
          </ac:spMkLst>
        </pc:spChg>
        <pc:spChg chg="mod">
          <ac:chgData name="suresh kumar" userId="3365952093d83207" providerId="LiveId" clId="{03B731CF-0DDC-428D-9FF7-4E281EB29EA7}" dt="2025-03-02T15:24:26.417" v="2522" actId="33524"/>
          <ac:spMkLst>
            <pc:docMk/>
            <pc:sldMk cId="1539913883" sldId="257"/>
            <ac:spMk id="3" creationId="{ABC07E8A-6348-A1C7-290D-FCFB46A99103}"/>
          </ac:spMkLst>
        </pc:spChg>
      </pc:sldChg>
      <pc:sldChg chg="modSp mod">
        <pc:chgData name="suresh kumar" userId="3365952093d83207" providerId="LiveId" clId="{03B731CF-0DDC-428D-9FF7-4E281EB29EA7}" dt="2025-02-16T02:06:23.273" v="198" actId="207"/>
        <pc:sldMkLst>
          <pc:docMk/>
          <pc:sldMk cId="847366822" sldId="258"/>
        </pc:sldMkLst>
        <pc:spChg chg="mod">
          <ac:chgData name="suresh kumar" userId="3365952093d83207" providerId="LiveId" clId="{03B731CF-0DDC-428D-9FF7-4E281EB29EA7}" dt="2025-02-16T02:06:23.273" v="198" actId="207"/>
          <ac:spMkLst>
            <pc:docMk/>
            <pc:sldMk cId="847366822" sldId="258"/>
            <ac:spMk id="3" creationId="{94C1C6EF-E008-E5FE-12BE-9BE4BD3C3EFC}"/>
          </ac:spMkLst>
        </pc:spChg>
      </pc:sldChg>
      <pc:sldChg chg="modSp mod">
        <pc:chgData name="suresh kumar" userId="3365952093d83207" providerId="LiveId" clId="{03B731CF-0DDC-428D-9FF7-4E281EB29EA7}" dt="2025-02-16T03:13:11.608" v="1426" actId="207"/>
        <pc:sldMkLst>
          <pc:docMk/>
          <pc:sldMk cId="2349739610" sldId="259"/>
        </pc:sldMkLst>
        <pc:spChg chg="mod">
          <ac:chgData name="suresh kumar" userId="3365952093d83207" providerId="LiveId" clId="{03B731CF-0DDC-428D-9FF7-4E281EB29EA7}" dt="2025-02-16T03:13:11.608" v="1426" actId="207"/>
          <ac:spMkLst>
            <pc:docMk/>
            <pc:sldMk cId="2349739610" sldId="259"/>
            <ac:spMk id="2" creationId="{3263B5A8-4943-3E95-3E7A-BB4F36DE9940}"/>
          </ac:spMkLst>
        </pc:spChg>
        <pc:spChg chg="mod">
          <ac:chgData name="suresh kumar" userId="3365952093d83207" providerId="LiveId" clId="{03B731CF-0DDC-428D-9FF7-4E281EB29EA7}" dt="2025-02-16T02:34:06.284" v="408" actId="207"/>
          <ac:spMkLst>
            <pc:docMk/>
            <pc:sldMk cId="2349739610" sldId="259"/>
            <ac:spMk id="3" creationId="{FD1EC130-D564-40B7-FBFD-B6FB2CA81701}"/>
          </ac:spMkLst>
        </pc:spChg>
      </pc:sldChg>
      <pc:sldChg chg="modSp mod">
        <pc:chgData name="suresh kumar" userId="3365952093d83207" providerId="LiveId" clId="{03B731CF-0DDC-428D-9FF7-4E281EB29EA7}" dt="2025-02-16T03:13:16.789" v="1427" actId="207"/>
        <pc:sldMkLst>
          <pc:docMk/>
          <pc:sldMk cId="1445413327" sldId="260"/>
        </pc:sldMkLst>
        <pc:spChg chg="mod">
          <ac:chgData name="suresh kumar" userId="3365952093d83207" providerId="LiveId" clId="{03B731CF-0DDC-428D-9FF7-4E281EB29EA7}" dt="2025-02-16T03:13:16.789" v="1427" actId="207"/>
          <ac:spMkLst>
            <pc:docMk/>
            <pc:sldMk cId="1445413327" sldId="260"/>
            <ac:spMk id="2" creationId="{509040AF-6BE7-2229-F0A2-E8A5AA0E1242}"/>
          </ac:spMkLst>
        </pc:spChg>
        <pc:spChg chg="mod">
          <ac:chgData name="suresh kumar" userId="3365952093d83207" providerId="LiveId" clId="{03B731CF-0DDC-428D-9FF7-4E281EB29EA7}" dt="2025-02-14T15:47:19.260" v="40" actId="14100"/>
          <ac:spMkLst>
            <pc:docMk/>
            <pc:sldMk cId="1445413327" sldId="260"/>
            <ac:spMk id="3" creationId="{620A63C7-C465-B152-536D-4528C82C6A94}"/>
          </ac:spMkLst>
        </pc:spChg>
      </pc:sldChg>
      <pc:sldChg chg="modSp add mod ord">
        <pc:chgData name="suresh kumar" userId="3365952093d83207" providerId="LiveId" clId="{03B731CF-0DDC-428D-9FF7-4E281EB29EA7}" dt="2025-02-16T03:13:05.726" v="1425" actId="207"/>
        <pc:sldMkLst>
          <pc:docMk/>
          <pc:sldMk cId="4091909887" sldId="261"/>
        </pc:sldMkLst>
        <pc:spChg chg="mod">
          <ac:chgData name="suresh kumar" userId="3365952093d83207" providerId="LiveId" clId="{03B731CF-0DDC-428D-9FF7-4E281EB29EA7}" dt="2025-02-16T03:13:05.726" v="1425" actId="207"/>
          <ac:spMkLst>
            <pc:docMk/>
            <pc:sldMk cId="4091909887" sldId="261"/>
            <ac:spMk id="2" creationId="{932BC5C7-863C-A1B4-B014-DD99A941E593}"/>
          </ac:spMkLst>
        </pc:spChg>
        <pc:spChg chg="mod">
          <ac:chgData name="suresh kumar" userId="3365952093d83207" providerId="LiveId" clId="{03B731CF-0DDC-428D-9FF7-4E281EB29EA7}" dt="2025-02-16T03:07:57.808" v="1393" actId="1076"/>
          <ac:spMkLst>
            <pc:docMk/>
            <pc:sldMk cId="4091909887" sldId="261"/>
            <ac:spMk id="3" creationId="{3503FCAA-E65C-4359-CDF6-C4854B4B1748}"/>
          </ac:spMkLst>
        </pc:spChg>
      </pc:sldChg>
      <pc:sldChg chg="addSp delSp modSp add mod setBg setClrOvrMap">
        <pc:chgData name="suresh kumar" userId="3365952093d83207" providerId="LiveId" clId="{03B731CF-0DDC-428D-9FF7-4E281EB29EA7}" dt="2025-03-02T15:22:46.428" v="2515" actId="20577"/>
        <pc:sldMkLst>
          <pc:docMk/>
          <pc:sldMk cId="703982186" sldId="262"/>
        </pc:sldMkLst>
        <pc:spChg chg="mod ord">
          <ac:chgData name="suresh kumar" userId="3365952093d83207" providerId="LiveId" clId="{03B731CF-0DDC-428D-9FF7-4E281EB29EA7}" dt="2025-02-16T03:12:59.169" v="1424" actId="207"/>
          <ac:spMkLst>
            <pc:docMk/>
            <pc:sldMk cId="703982186" sldId="262"/>
            <ac:spMk id="2" creationId="{0F4C300D-0066-7BC1-34BF-9EDD9B7C06EC}"/>
          </ac:spMkLst>
        </pc:spChg>
        <pc:spChg chg="mod">
          <ac:chgData name="suresh kumar" userId="3365952093d83207" providerId="LiveId" clId="{03B731CF-0DDC-428D-9FF7-4E281EB29EA7}" dt="2025-02-16T13:54:27.880" v="2155" actId="1076"/>
          <ac:spMkLst>
            <pc:docMk/>
            <pc:sldMk cId="703982186" sldId="262"/>
            <ac:spMk id="3" creationId="{A0CEC183-62AB-BE47-8AD3-5E34C5674E15}"/>
          </ac:spMkLst>
        </pc:spChg>
        <pc:spChg chg="add mod">
          <ac:chgData name="suresh kumar" userId="3365952093d83207" providerId="LiveId" clId="{03B731CF-0DDC-428D-9FF7-4E281EB29EA7}" dt="2025-03-02T15:22:46.428" v="2515" actId="20577"/>
          <ac:spMkLst>
            <pc:docMk/>
            <pc:sldMk cId="703982186" sldId="262"/>
            <ac:spMk id="4" creationId="{6A627EC9-ADF9-DFE7-0845-13BB5F4890EA}"/>
          </ac:spMkLst>
        </pc:spChg>
        <pc:spChg chg="add">
          <ac:chgData name="suresh kumar" userId="3365952093d83207" providerId="LiveId" clId="{03B731CF-0DDC-428D-9FF7-4E281EB29EA7}" dt="2025-02-16T03:12:40.633" v="1423" actId="26606"/>
          <ac:spMkLst>
            <pc:docMk/>
            <pc:sldMk cId="703982186" sldId="262"/>
            <ac:spMk id="37" creationId="{23530FE0-C542-45A1-BCD8-935787009C64}"/>
          </ac:spMkLst>
        </pc:spChg>
        <pc:spChg chg="add">
          <ac:chgData name="suresh kumar" userId="3365952093d83207" providerId="LiveId" clId="{03B731CF-0DDC-428D-9FF7-4E281EB29EA7}" dt="2025-02-16T03:12:40.633" v="1423" actId="26606"/>
          <ac:spMkLst>
            <pc:docMk/>
            <pc:sldMk cId="703982186" sldId="262"/>
            <ac:spMk id="38" creationId="{F2A658D9-F185-44F1-BA33-D50320D1D078}"/>
          </ac:spMkLst>
        </pc:spChg>
        <pc:spChg chg="add">
          <ac:chgData name="suresh kumar" userId="3365952093d83207" providerId="LiveId" clId="{03B731CF-0DDC-428D-9FF7-4E281EB29EA7}" dt="2025-02-16T03:12:40.633" v="1423" actId="26606"/>
          <ac:spMkLst>
            <pc:docMk/>
            <pc:sldMk cId="703982186" sldId="262"/>
            <ac:spMk id="39" creationId="{BAC87F6E-526A-49B5-995D-42DB656594C9}"/>
          </ac:spMkLst>
        </pc:spChg>
        <pc:graphicFrameChg chg="add mod modGraphic">
          <ac:chgData name="suresh kumar" userId="3365952093d83207" providerId="LiveId" clId="{03B731CF-0DDC-428D-9FF7-4E281EB29EA7}" dt="2025-03-02T15:21:34.740" v="2448" actId="20577"/>
          <ac:graphicFrameMkLst>
            <pc:docMk/>
            <pc:sldMk cId="703982186" sldId="262"/>
            <ac:graphicFrameMk id="5" creationId="{F424049F-F1FA-CB8F-7B1A-3292CA1B7FF3}"/>
          </ac:graphicFrameMkLst>
        </pc:graphicFrameChg>
      </pc:sldChg>
      <pc:sldChg chg="delSp modSp add mod ord">
        <pc:chgData name="suresh kumar" userId="3365952093d83207" providerId="LiveId" clId="{03B731CF-0DDC-428D-9FF7-4E281EB29EA7}" dt="2025-02-16T14:05:47.070" v="2408" actId="20577"/>
        <pc:sldMkLst>
          <pc:docMk/>
          <pc:sldMk cId="3090819911" sldId="263"/>
        </pc:sldMkLst>
        <pc:spChg chg="mod">
          <ac:chgData name="suresh kumar" userId="3365952093d83207" providerId="LiveId" clId="{03B731CF-0DDC-428D-9FF7-4E281EB29EA7}" dt="2025-02-16T14:05:47.070" v="2408" actId="20577"/>
          <ac:spMkLst>
            <pc:docMk/>
            <pc:sldMk cId="3090819911" sldId="263"/>
            <ac:spMk id="2" creationId="{6FB41C3F-3721-E588-EB96-05B2E9BB8C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276D76-2CE0-4CC4-92C0-2E277DBECC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DFB4E4-39D4-4E94-A24D-1D2BF22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B2A0-0AD1-3210-21D4-6C95DB33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819" y="2386744"/>
            <a:ext cx="9143999" cy="164592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Microsoft: Classifying Cybersecurity Incidents with Machine Learning.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058DA-8E12-7381-61B6-8ED32E696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349" y="3429000"/>
            <a:ext cx="2742044" cy="455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-By R.SURESH KUMAR</a:t>
            </a:r>
          </a:p>
        </p:txBody>
      </p:sp>
    </p:spTree>
    <p:extLst>
      <p:ext uri="{BB962C8B-B14F-4D97-AF65-F5344CB8AC3E}">
        <p14:creationId xmlns:p14="http://schemas.microsoft.com/office/powerpoint/2010/main" val="391280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C578F-7795-D877-44F1-FAFAE1B4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467418"/>
            <a:ext cx="846557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200" dirty="0"/>
              <a:t>PROBLEM STATEMENT and 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C6EF-E008-E5FE-12BE-9BE4BD3C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 a machine learning model to categorize incidents as True Positive (TP), Benign Positive (BP), or False Positive (FP).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Automating the triage process by accurately classifying cybersecurity incidents, thereby allowing SOC analysts to prioritize their efforts and respond to critical threats more efficiently.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Enhancing threat detection capabilities by incorporating historical evidence and customer responses into the triage process, which can lead to more accurate identification of true and false positives.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Improving the overall security posture of enterprise environments by reducing the number of false positives and ensuring that true threats are addressed promptly.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C41FE-D54B-0CFE-4370-CAF882C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7E8A-6348-A1C7-290D-FCFB46A9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023" y="1443035"/>
            <a:ext cx="6216847" cy="3706761"/>
          </a:xfrm>
        </p:spPr>
        <p:txBody>
          <a:bodyPr anchor="ctr">
            <a:normAutofit/>
          </a:bodyPr>
          <a:lstStyle/>
          <a:p>
            <a:r>
              <a:rPr lang="en-US" dirty="0"/>
              <a:t>First, understand the dataset then identify the missing values on both Training data and testing dataset.</a:t>
            </a:r>
          </a:p>
          <a:p>
            <a:r>
              <a:rPr lang="en-US" dirty="0"/>
              <a:t>Then the missing values are above 50% of the data Good way to approach this is to drop the columns and below the 50% can be filled using mean, median, and mode based on the data distribution.</a:t>
            </a:r>
          </a:p>
          <a:p>
            <a:r>
              <a:rPr lang="en-US" dirty="0"/>
              <a:t>The dataset is filling in missing values after removing the duplicates and outliers. The outliers are affecting the model performance that’s why removing outliers.</a:t>
            </a:r>
          </a:p>
          <a:p>
            <a:r>
              <a:rPr lang="en-US" dirty="0"/>
              <a:t>The dataset having some datatypes are integer so, I can convert the string datatype. (e.g. city, state, etc..)</a:t>
            </a:r>
          </a:p>
        </p:txBody>
      </p:sp>
    </p:spTree>
    <p:extLst>
      <p:ext uri="{BB962C8B-B14F-4D97-AF65-F5344CB8AC3E}">
        <p14:creationId xmlns:p14="http://schemas.microsoft.com/office/powerpoint/2010/main" val="153991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90059E-3CFC-98D1-E796-DD26D9983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5C4049-F167-EBEC-6D69-C936DDB6A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F57779-D5DA-5B64-00D5-DC563F8DC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CF3ECB-77B9-A6A3-CF88-0DD1494D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040AF-6BE7-2229-F0A2-E8A5AA0E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63C7-C465-B152-536D-4528C82C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023" y="1366684"/>
            <a:ext cx="6216847" cy="3904831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 converts raw data into meaningful features that enhance model accuracy. The new features can uncover hidden relationships in the data, such as age, month, and year.</a:t>
            </a:r>
          </a:p>
          <a:p>
            <a:r>
              <a:rPr lang="en-US" dirty="0"/>
              <a:t>Feature engineering helps simplify the model while capturing important patterns.</a:t>
            </a:r>
          </a:p>
          <a:p>
            <a:r>
              <a:rPr lang="en-US" dirty="0"/>
              <a:t>In this project, I transformed both datasets by extracting and creating the Day, Month, Year, and Hour columns directly from the Timestamps column, enhancing the data's usability and accessibility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44541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C130-D564-40B7-FBFD-B6FB2CA8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Exploratory Data Analysis (EDA) involves analyzing and visualizing data to uncover patterns, detect anomalies, and gain insights for business growth.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 conduct EDA to examine data distribution, identify frequently received incidents, detect imbalanced data, and perform hypothesis testing and more.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Hypothesis testing helps in decision-making and identifying irrelevant features, which is very useful in my project.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3B5A8-4943-3E95-3E7A-BB4F36DE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EDA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14F19C-290D-0040-869B-C8E5C1B7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3F6627-4B96-514F-0176-440E1A0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B988D0-5749-3098-ED6E-0D710101C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11FA38-E60C-52B7-1942-1A3E17554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BC5C7-863C-A1B4-B014-DD99A941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Preprocessing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imbalance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FCAA-E65C-4359-CDF6-C4854B4B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275304"/>
            <a:ext cx="6615065" cy="6056670"/>
          </a:xfrm>
        </p:spPr>
        <p:txBody>
          <a:bodyPr anchor="ctr">
            <a:normAutofit/>
          </a:bodyPr>
          <a:lstStyle/>
          <a:p>
            <a:r>
              <a:rPr lang="en-US" dirty="0"/>
              <a:t>The main issue is that if a variable contains both 3-digit and 5-digit values, the model might treat it as a numerical feature where larger values dominate smaller ones, affecting model accuracy.</a:t>
            </a:r>
          </a:p>
          <a:p>
            <a:r>
              <a:rPr lang="en-US" dirty="0"/>
              <a:t>Encoding helps convert categorical variables into a format that the model can understand, ensuring that no value dominates the others.</a:t>
            </a:r>
          </a:p>
          <a:p>
            <a:r>
              <a:rPr lang="en-US" dirty="0"/>
              <a:t>In this project I am using dummy encoding for nominal variables and labeled data I am using label encoding.</a:t>
            </a:r>
          </a:p>
          <a:p>
            <a:r>
              <a:rPr lang="en-US" dirty="0"/>
              <a:t>The target variable has imbalanced classes, which can cause incorrect model predictions. To address this, I am using SMOTE (Synthetic Minority Over-sampling Technique). This method generates synthetic samples for the minority class, helping to balance the dataset and improve model performance. </a:t>
            </a:r>
          </a:p>
          <a:p>
            <a:r>
              <a:rPr lang="en-US" dirty="0"/>
              <a:t>You are using Standard Scaling (Standard Scaler) to normalize numerical features, ensuring that all features have a mean of 0 and a standard deviation of 1. This helps your model perform better by removing scale differences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409190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3EF2C-6081-4133-A79D-A52CC2138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C183-62AB-BE47-8AD3-5E34C567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042" y="729437"/>
            <a:ext cx="5715917" cy="25111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First import necessary library then I am selecting model to train the data. like Random forest, Logistic regression, XGBoost.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/>
              <a:t>Note</a:t>
            </a:r>
            <a:r>
              <a:rPr lang="en-US" dirty="0">
                <a:solidFill>
                  <a:srgbClr val="404040"/>
                </a:solidFill>
              </a:rPr>
              <a:t> : if doesn’t have RAM memory can you take 	some sample count of each classes.</a:t>
            </a:r>
          </a:p>
          <a:p>
            <a:r>
              <a:rPr lang="en-US" dirty="0">
                <a:solidFill>
                  <a:srgbClr val="404040"/>
                </a:solidFill>
              </a:rPr>
              <a:t>The random forest model give higher accuracy comparatively other models.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C300D-0066-7BC1-34BF-9EDD9B7C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24049F-F1FA-CB8F-7B1A-3292CA1B7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98598"/>
              </p:ext>
            </p:extLst>
          </p:nvPr>
        </p:nvGraphicFramePr>
        <p:xfrm>
          <a:off x="1524000" y="3388432"/>
          <a:ext cx="4676710" cy="178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55">
                  <a:extLst>
                    <a:ext uri="{9D8B030D-6E8A-4147-A177-3AD203B41FA5}">
                      <a16:colId xmlns:a16="http://schemas.microsoft.com/office/drawing/2014/main" val="980301540"/>
                    </a:ext>
                  </a:extLst>
                </a:gridCol>
                <a:gridCol w="2338355">
                  <a:extLst>
                    <a:ext uri="{9D8B030D-6E8A-4147-A177-3AD203B41FA5}">
                      <a16:colId xmlns:a16="http://schemas.microsoft.com/office/drawing/2014/main" val="144796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F1 -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98423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95407"/>
                  </a:ext>
                </a:extLst>
              </a:tr>
              <a:tr h="463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21610"/>
                  </a:ext>
                </a:extLst>
              </a:tr>
              <a:tr h="456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373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627EC9-ADF9-DFE7-0845-13BB5F4890EA}"/>
              </a:ext>
            </a:extLst>
          </p:cNvPr>
          <p:cNvSpPr txBox="1"/>
          <p:nvPr/>
        </p:nvSpPr>
        <p:spPr>
          <a:xfrm>
            <a:off x="1217042" y="5233015"/>
            <a:ext cx="571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Random Forest gives f1 - score is 0.97. So, I chose the Random Forest for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chose the Grid search cv Hyper Parameter Tuning, which gave the f1 – score of 0.97.</a:t>
            </a:r>
          </a:p>
        </p:txBody>
      </p:sp>
    </p:spTree>
    <p:extLst>
      <p:ext uri="{BB962C8B-B14F-4D97-AF65-F5344CB8AC3E}">
        <p14:creationId xmlns:p14="http://schemas.microsoft.com/office/powerpoint/2010/main" val="70398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63D77-6748-70F0-8843-288A1599C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1C3F-3721-E588-EB96-05B2E9BB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819" y="2386744"/>
            <a:ext cx="9143999" cy="16459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08199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285</TotalTime>
  <Words>677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Microsoft: Classifying Cybersecurity Incidents with Machine Learning.</vt:lpstr>
      <vt:lpstr>PROBLEM STATEMENT and business use cases</vt:lpstr>
      <vt:lpstr>Data cleaning</vt:lpstr>
      <vt:lpstr>FEATURE ENGINEERING</vt:lpstr>
      <vt:lpstr>EDA </vt:lpstr>
      <vt:lpstr>Preprocessing &amp; imbalance data handling</vt:lpstr>
      <vt:lpstr>Machine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kumar</dc:creator>
  <cp:lastModifiedBy>suresh kumar</cp:lastModifiedBy>
  <cp:revision>4</cp:revision>
  <dcterms:created xsi:type="dcterms:W3CDTF">2025-02-12T14:54:06Z</dcterms:created>
  <dcterms:modified xsi:type="dcterms:W3CDTF">2025-03-02T15:24:31Z</dcterms:modified>
</cp:coreProperties>
</file>