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70" r:id="rId3"/>
    <p:sldId id="257" r:id="rId4"/>
    <p:sldId id="271" r:id="rId5"/>
    <p:sldId id="283" r:id="rId6"/>
    <p:sldId id="272" r:id="rId7"/>
    <p:sldId id="280" r:id="rId8"/>
    <p:sldId id="284" r:id="rId9"/>
    <p:sldId id="285" r:id="rId10"/>
    <p:sldId id="286" r:id="rId11"/>
    <p:sldId id="290" r:id="rId12"/>
    <p:sldId id="277" r:id="rId13"/>
    <p:sldId id="273" r:id="rId14"/>
    <p:sldId id="282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84"/>
            <p14:sldId id="285"/>
            <p14:sldId id="286"/>
            <p14:sldId id="290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SECOND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</a:t>
            </a: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72" y="1932709"/>
            <a:ext cx="8520600" cy="2992582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used in the fields of artificial intelligence and deep learning.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domain knowledge when the upper and lower boundaries are well-known.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model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specify a neural network, precisely, sequential: from input to output, passing through a series of neural layers, one after the other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9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FF68D-9D08-EF45-AA81-04E073A2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787236"/>
            <a:ext cx="7356763" cy="42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04109"/>
            <a:ext cx="8520600" cy="4387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used for working with data sets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has functions for </a:t>
            </a:r>
            <a:r>
              <a:rPr lang="en-GB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cleaning, exploring, and manipulating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a Python library used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arrays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also has functions for working in the domain of linear algebra, Fourier transform, and matrices.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comprehensive library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static, animated, and interactive visualizations in Python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- 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is the extended version of Matplotlib, which uses Matplotlib, </a:t>
            </a:r>
            <a:r>
              <a:rPr lang="en-GB" sz="22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Pandas to plot graphs.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06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978</Words>
  <Application>Microsoft Office PowerPoint</Application>
  <PresentationFormat>On-screen Show (4:3)</PresentationFormat>
  <Paragraphs>169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66</cp:revision>
  <dcterms:modified xsi:type="dcterms:W3CDTF">2023-02-26T13:52:46Z</dcterms:modified>
</cp:coreProperties>
</file>