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18"/>
  </p:notesMasterIdLst>
  <p:sldIdLst>
    <p:sldId id="270" r:id="rId3"/>
    <p:sldId id="257" r:id="rId4"/>
    <p:sldId id="271" r:id="rId5"/>
    <p:sldId id="283" r:id="rId6"/>
    <p:sldId id="272" r:id="rId7"/>
    <p:sldId id="273" r:id="rId8"/>
    <p:sldId id="282" r:id="rId9"/>
    <p:sldId id="277" r:id="rId10"/>
    <p:sldId id="280" r:id="rId11"/>
    <p:sldId id="284" r:id="rId12"/>
    <p:sldId id="285" r:id="rId13"/>
    <p:sldId id="286" r:id="rId14"/>
    <p:sldId id="288" r:id="rId15"/>
    <p:sldId id="287" r:id="rId16"/>
    <p:sldId id="28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73"/>
            <p14:sldId id="282"/>
            <p14:sldId id="277"/>
            <p14:sldId id="280"/>
            <p14:sldId id="284"/>
            <p14:sldId id="285"/>
            <p14:sldId id="286"/>
            <p14:sldId id="288"/>
            <p14:sldId id="287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951791C9-9448-4798-903D-60D3A9A15E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E1E-755A-4441-9B73-3F9E013D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4" r:id="rId5"/>
    <p:sldLayoutId id="2147483705" r:id="rId6"/>
    <p:sldLayoutId id="2147483706" r:id="rId7"/>
    <p:sldLayoutId id="2147483712" r:id="rId8"/>
    <p:sldLayoutId id="2147483713" r:id="rId9"/>
    <p:sldLayoutId id="2147483707" r:id="rId10"/>
    <p:sldLayoutId id="214748370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CS8611</a:t>
            </a: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231918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ZEROTH REVIEW	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AND DEMAND FORECASTING THROUGH CUSTOMER BEHAVIOR AND SEASONAL PATTERN WITH RISK ADJUSTED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810260"/>
            <a:ext cx="4458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 : PRABAHAR GODWIN JAMES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2976"/>
            <a:ext cx="8520600" cy="537873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9EA61-F5C1-5B5B-C3B6-1FD3312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1838129"/>
            <a:ext cx="8192277" cy="42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983672"/>
            <a:ext cx="8409709" cy="540327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FF68D-9D08-EF45-AA81-04E073A2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" y="1787236"/>
            <a:ext cx="7356763" cy="42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78CE8C-8DAF-7AC8-3C56-6548C6FB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1981200"/>
            <a:ext cx="7107382" cy="34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42C1-EE28-0F19-402B-504132C5C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14945"/>
            <a:ext cx="8520600" cy="42768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Product Demand.csv –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actual dataset that we are using in this project it contains data with five attributes which include product code, warehouse, product category, date, and order demand.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code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indicates the unique code for every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central warehouse which has demand for this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–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category under which multiple unique products comes.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D85765-6A91-E6E5-DE22-7FA8728CBFDF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DESCRIPTION</a:t>
            </a:r>
          </a:p>
        </p:txBody>
      </p:sp>
    </p:spTree>
    <p:extLst>
      <p:ext uri="{BB962C8B-B14F-4D97-AF65-F5344CB8AC3E}">
        <p14:creationId xmlns:p14="http://schemas.microsoft.com/office/powerpoint/2010/main" val="313350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2872A6F-835C-C258-DACB-D541528AE733}"/>
              </a:ext>
            </a:extLst>
          </p:cNvPr>
          <p:cNvSpPr txBox="1">
            <a:spLocks/>
          </p:cNvSpPr>
          <p:nvPr/>
        </p:nvSpPr>
        <p:spPr>
          <a:xfrm>
            <a:off x="415636" y="1025237"/>
            <a:ext cx="8361218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32B5D-F520-8570-63FB-187BAF22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704109"/>
            <a:ext cx="8361218" cy="438772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–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on which the product is demanded by the customer.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Demand –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customers demanding the particular product.</a:t>
            </a:r>
          </a:p>
          <a:p>
            <a:pPr marL="596900" lvl="1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forecast-product-demand-with-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predicts the demand in a way more accurately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the methods used previously for prediction scenarios.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3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BE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 which is faced by retailers can be done using power pricing policy.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the product demand.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work only for the passed input data.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2682941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41" y="3594349"/>
            <a:ext cx="84362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forecasted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to reduce the accuracy of the bullwhip effect.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sharing in the supply chain is not effective.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restrictive data flow customer demand information is not known through different supply chain partners.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as much as possible.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cross-border data flow for effective communication.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INNOVATION IN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923</Words>
  <Application>Microsoft Office PowerPoint</Application>
  <PresentationFormat>On-screen Show (4:3)</PresentationFormat>
  <Paragraphs>171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MODEL WORKING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ismail - [2010]</cp:lastModifiedBy>
  <cp:revision>61</cp:revision>
  <dcterms:modified xsi:type="dcterms:W3CDTF">2023-02-26T11:36:21Z</dcterms:modified>
</cp:coreProperties>
</file>